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3"/>
  </p:notesMasterIdLst>
  <p:sldIdLst>
    <p:sldId id="256" r:id="rId2"/>
  </p:sldIdLst>
  <p:sldSz cx="13679488" cy="24120475"/>
  <p:notesSz cx="6858000" cy="9144000"/>
  <p:defaultTextStyle>
    <a:defPPr>
      <a:defRPr lang="pt-BR"/>
    </a:defPPr>
    <a:lvl1pPr marL="0" algn="l" defTabSz="2267698" rtl="0" eaLnBrk="1" latinLnBrk="0" hangingPunct="1">
      <a:defRPr sz="4464" kern="1200">
        <a:solidFill>
          <a:schemeClr val="tx1"/>
        </a:solidFill>
        <a:latin typeface="+mn-lt"/>
        <a:ea typeface="+mn-ea"/>
        <a:cs typeface="+mn-cs"/>
      </a:defRPr>
    </a:lvl1pPr>
    <a:lvl2pPr marL="1133849" algn="l" defTabSz="2267698" rtl="0" eaLnBrk="1" latinLnBrk="0" hangingPunct="1">
      <a:defRPr sz="4464" kern="1200">
        <a:solidFill>
          <a:schemeClr val="tx1"/>
        </a:solidFill>
        <a:latin typeface="+mn-lt"/>
        <a:ea typeface="+mn-ea"/>
        <a:cs typeface="+mn-cs"/>
      </a:defRPr>
    </a:lvl2pPr>
    <a:lvl3pPr marL="2267698" algn="l" defTabSz="2267698" rtl="0" eaLnBrk="1" latinLnBrk="0" hangingPunct="1">
      <a:defRPr sz="4464" kern="1200">
        <a:solidFill>
          <a:schemeClr val="tx1"/>
        </a:solidFill>
        <a:latin typeface="+mn-lt"/>
        <a:ea typeface="+mn-ea"/>
        <a:cs typeface="+mn-cs"/>
      </a:defRPr>
    </a:lvl3pPr>
    <a:lvl4pPr marL="3401547" algn="l" defTabSz="2267698" rtl="0" eaLnBrk="1" latinLnBrk="0" hangingPunct="1">
      <a:defRPr sz="4464" kern="1200">
        <a:solidFill>
          <a:schemeClr val="tx1"/>
        </a:solidFill>
        <a:latin typeface="+mn-lt"/>
        <a:ea typeface="+mn-ea"/>
        <a:cs typeface="+mn-cs"/>
      </a:defRPr>
    </a:lvl4pPr>
    <a:lvl5pPr marL="4535398" algn="l" defTabSz="2267698" rtl="0" eaLnBrk="1" latinLnBrk="0" hangingPunct="1">
      <a:defRPr sz="4464" kern="1200">
        <a:solidFill>
          <a:schemeClr val="tx1"/>
        </a:solidFill>
        <a:latin typeface="+mn-lt"/>
        <a:ea typeface="+mn-ea"/>
        <a:cs typeface="+mn-cs"/>
      </a:defRPr>
    </a:lvl5pPr>
    <a:lvl6pPr marL="5669247" algn="l" defTabSz="2267698" rtl="0" eaLnBrk="1" latinLnBrk="0" hangingPunct="1">
      <a:defRPr sz="4464" kern="1200">
        <a:solidFill>
          <a:schemeClr val="tx1"/>
        </a:solidFill>
        <a:latin typeface="+mn-lt"/>
        <a:ea typeface="+mn-ea"/>
        <a:cs typeface="+mn-cs"/>
      </a:defRPr>
    </a:lvl6pPr>
    <a:lvl7pPr marL="6803096" algn="l" defTabSz="2267698" rtl="0" eaLnBrk="1" latinLnBrk="0" hangingPunct="1">
      <a:defRPr sz="4464" kern="1200">
        <a:solidFill>
          <a:schemeClr val="tx1"/>
        </a:solidFill>
        <a:latin typeface="+mn-lt"/>
        <a:ea typeface="+mn-ea"/>
        <a:cs typeface="+mn-cs"/>
      </a:defRPr>
    </a:lvl7pPr>
    <a:lvl8pPr marL="7936945" algn="l" defTabSz="2267698" rtl="0" eaLnBrk="1" latinLnBrk="0" hangingPunct="1">
      <a:defRPr sz="4464" kern="1200">
        <a:solidFill>
          <a:schemeClr val="tx1"/>
        </a:solidFill>
        <a:latin typeface="+mn-lt"/>
        <a:ea typeface="+mn-ea"/>
        <a:cs typeface="+mn-cs"/>
      </a:defRPr>
    </a:lvl8pPr>
    <a:lvl9pPr marL="9070794" algn="l" defTabSz="2267698" rtl="0" eaLnBrk="1" latinLnBrk="0" hangingPunct="1">
      <a:defRPr sz="44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14"/>
    <p:restoredTop sz="94650"/>
  </p:normalViewPr>
  <p:slideViewPr>
    <p:cSldViewPr snapToGrid="0" snapToObjects="1">
      <p:cViewPr>
        <p:scale>
          <a:sx n="34" d="100"/>
          <a:sy n="34" d="100"/>
        </p:scale>
        <p:origin x="1208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9F2FC-E581-0848-B2AE-7B076BFC158B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554288" y="1143000"/>
            <a:ext cx="1749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9D66D2-A887-F744-8203-E1764ED4CF87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8888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267698" rtl="0" eaLnBrk="1" latinLnBrk="0" hangingPunct="1">
      <a:defRPr sz="2975" kern="1200">
        <a:solidFill>
          <a:schemeClr val="tx1"/>
        </a:solidFill>
        <a:latin typeface="+mn-lt"/>
        <a:ea typeface="+mn-ea"/>
        <a:cs typeface="+mn-cs"/>
      </a:defRPr>
    </a:lvl1pPr>
    <a:lvl2pPr marL="1133849" algn="l" defTabSz="2267698" rtl="0" eaLnBrk="1" latinLnBrk="0" hangingPunct="1">
      <a:defRPr sz="2975" kern="1200">
        <a:solidFill>
          <a:schemeClr val="tx1"/>
        </a:solidFill>
        <a:latin typeface="+mn-lt"/>
        <a:ea typeface="+mn-ea"/>
        <a:cs typeface="+mn-cs"/>
      </a:defRPr>
    </a:lvl2pPr>
    <a:lvl3pPr marL="2267698" algn="l" defTabSz="2267698" rtl="0" eaLnBrk="1" latinLnBrk="0" hangingPunct="1">
      <a:defRPr sz="2975" kern="1200">
        <a:solidFill>
          <a:schemeClr val="tx1"/>
        </a:solidFill>
        <a:latin typeface="+mn-lt"/>
        <a:ea typeface="+mn-ea"/>
        <a:cs typeface="+mn-cs"/>
      </a:defRPr>
    </a:lvl3pPr>
    <a:lvl4pPr marL="3401547" algn="l" defTabSz="2267698" rtl="0" eaLnBrk="1" latinLnBrk="0" hangingPunct="1">
      <a:defRPr sz="2975" kern="1200">
        <a:solidFill>
          <a:schemeClr val="tx1"/>
        </a:solidFill>
        <a:latin typeface="+mn-lt"/>
        <a:ea typeface="+mn-ea"/>
        <a:cs typeface="+mn-cs"/>
      </a:defRPr>
    </a:lvl4pPr>
    <a:lvl5pPr marL="4535398" algn="l" defTabSz="2267698" rtl="0" eaLnBrk="1" latinLnBrk="0" hangingPunct="1">
      <a:defRPr sz="2975" kern="1200">
        <a:solidFill>
          <a:schemeClr val="tx1"/>
        </a:solidFill>
        <a:latin typeface="+mn-lt"/>
        <a:ea typeface="+mn-ea"/>
        <a:cs typeface="+mn-cs"/>
      </a:defRPr>
    </a:lvl5pPr>
    <a:lvl6pPr marL="5669247" algn="l" defTabSz="2267698" rtl="0" eaLnBrk="1" latinLnBrk="0" hangingPunct="1">
      <a:defRPr sz="2975" kern="1200">
        <a:solidFill>
          <a:schemeClr val="tx1"/>
        </a:solidFill>
        <a:latin typeface="+mn-lt"/>
        <a:ea typeface="+mn-ea"/>
        <a:cs typeface="+mn-cs"/>
      </a:defRPr>
    </a:lvl6pPr>
    <a:lvl7pPr marL="6803096" algn="l" defTabSz="2267698" rtl="0" eaLnBrk="1" latinLnBrk="0" hangingPunct="1">
      <a:defRPr sz="2975" kern="1200">
        <a:solidFill>
          <a:schemeClr val="tx1"/>
        </a:solidFill>
        <a:latin typeface="+mn-lt"/>
        <a:ea typeface="+mn-ea"/>
        <a:cs typeface="+mn-cs"/>
      </a:defRPr>
    </a:lvl7pPr>
    <a:lvl8pPr marL="7936945" algn="l" defTabSz="2267698" rtl="0" eaLnBrk="1" latinLnBrk="0" hangingPunct="1">
      <a:defRPr sz="2975" kern="1200">
        <a:solidFill>
          <a:schemeClr val="tx1"/>
        </a:solidFill>
        <a:latin typeface="+mn-lt"/>
        <a:ea typeface="+mn-ea"/>
        <a:cs typeface="+mn-cs"/>
      </a:defRPr>
    </a:lvl8pPr>
    <a:lvl9pPr marL="9070794" algn="l" defTabSz="2267698" rtl="0" eaLnBrk="1" latinLnBrk="0" hangingPunct="1">
      <a:defRPr sz="297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5962" y="3947496"/>
            <a:ext cx="11627565" cy="8397499"/>
          </a:xfrm>
        </p:spPr>
        <p:txBody>
          <a:bodyPr anchor="b"/>
          <a:lstStyle>
            <a:lvl1pPr algn="ctr">
              <a:defRPr sz="8976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936" y="12668834"/>
            <a:ext cx="10259616" cy="5823530"/>
          </a:xfrm>
        </p:spPr>
        <p:txBody>
          <a:bodyPr/>
          <a:lstStyle>
            <a:lvl1pPr marL="0" indent="0" algn="ctr">
              <a:buNone/>
              <a:defRPr sz="3590"/>
            </a:lvl1pPr>
            <a:lvl2pPr marL="683971" indent="0" algn="ctr">
              <a:buNone/>
              <a:defRPr sz="2992"/>
            </a:lvl2pPr>
            <a:lvl3pPr marL="1367942" indent="0" algn="ctr">
              <a:buNone/>
              <a:defRPr sz="2693"/>
            </a:lvl3pPr>
            <a:lvl4pPr marL="2051914" indent="0" algn="ctr">
              <a:buNone/>
              <a:defRPr sz="2394"/>
            </a:lvl4pPr>
            <a:lvl5pPr marL="2735885" indent="0" algn="ctr">
              <a:buNone/>
              <a:defRPr sz="2394"/>
            </a:lvl5pPr>
            <a:lvl6pPr marL="3419856" indent="0" algn="ctr">
              <a:buNone/>
              <a:defRPr sz="2394"/>
            </a:lvl6pPr>
            <a:lvl7pPr marL="4103827" indent="0" algn="ctr">
              <a:buNone/>
              <a:defRPr sz="2394"/>
            </a:lvl7pPr>
            <a:lvl8pPr marL="4787798" indent="0" algn="ctr">
              <a:buNone/>
              <a:defRPr sz="2394"/>
            </a:lvl8pPr>
            <a:lvl9pPr marL="5471770" indent="0" algn="ctr">
              <a:buNone/>
              <a:defRPr sz="2394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89384" y="1284192"/>
            <a:ext cx="2949640" cy="20440988"/>
          </a:xfrm>
        </p:spPr>
        <p:txBody>
          <a:bodyPr vert="eaVert"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0466" y="1284192"/>
            <a:ext cx="8677925" cy="20440988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341" y="6013375"/>
            <a:ext cx="11798558" cy="10033446"/>
          </a:xfrm>
        </p:spPr>
        <p:txBody>
          <a:bodyPr anchor="b"/>
          <a:lstStyle>
            <a:lvl1pPr>
              <a:defRPr sz="8976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3341" y="16141742"/>
            <a:ext cx="11798558" cy="5276352"/>
          </a:xfrm>
        </p:spPr>
        <p:txBody>
          <a:bodyPr/>
          <a:lstStyle>
            <a:lvl1pPr marL="0" indent="0">
              <a:buNone/>
              <a:defRPr sz="3590">
                <a:solidFill>
                  <a:schemeClr val="tx1"/>
                </a:solidFill>
              </a:defRPr>
            </a:lvl1pPr>
            <a:lvl2pPr marL="683971" indent="0">
              <a:buNone/>
              <a:defRPr sz="2992">
                <a:solidFill>
                  <a:schemeClr val="tx1">
                    <a:tint val="75000"/>
                  </a:schemeClr>
                </a:solidFill>
              </a:defRPr>
            </a:lvl2pPr>
            <a:lvl3pPr marL="1367942" indent="0">
              <a:buNone/>
              <a:defRPr sz="2693">
                <a:solidFill>
                  <a:schemeClr val="tx1">
                    <a:tint val="75000"/>
                  </a:schemeClr>
                </a:solidFill>
              </a:defRPr>
            </a:lvl3pPr>
            <a:lvl4pPr marL="2051914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4pPr>
            <a:lvl5pPr marL="2735885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5pPr>
            <a:lvl6pPr marL="3419856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6pPr>
            <a:lvl7pPr marL="4103827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7pPr>
            <a:lvl8pPr marL="4787798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8pPr>
            <a:lvl9pPr marL="5471770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0465" y="6420960"/>
            <a:ext cx="5813782" cy="15304220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5241" y="6420960"/>
            <a:ext cx="5813782" cy="15304220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1284197"/>
            <a:ext cx="11798558" cy="4662177"/>
          </a:xfrm>
        </p:spPr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248" y="5912868"/>
            <a:ext cx="5787064" cy="2897805"/>
          </a:xfrm>
        </p:spPr>
        <p:txBody>
          <a:bodyPr anchor="b"/>
          <a:lstStyle>
            <a:lvl1pPr marL="0" indent="0">
              <a:buNone/>
              <a:defRPr sz="3590" b="1"/>
            </a:lvl1pPr>
            <a:lvl2pPr marL="683971" indent="0">
              <a:buNone/>
              <a:defRPr sz="2992" b="1"/>
            </a:lvl2pPr>
            <a:lvl3pPr marL="1367942" indent="0">
              <a:buNone/>
              <a:defRPr sz="2693" b="1"/>
            </a:lvl3pPr>
            <a:lvl4pPr marL="2051914" indent="0">
              <a:buNone/>
              <a:defRPr sz="2394" b="1"/>
            </a:lvl4pPr>
            <a:lvl5pPr marL="2735885" indent="0">
              <a:buNone/>
              <a:defRPr sz="2394" b="1"/>
            </a:lvl5pPr>
            <a:lvl6pPr marL="3419856" indent="0">
              <a:buNone/>
              <a:defRPr sz="2394" b="1"/>
            </a:lvl6pPr>
            <a:lvl7pPr marL="4103827" indent="0">
              <a:buNone/>
              <a:defRPr sz="2394" b="1"/>
            </a:lvl7pPr>
            <a:lvl8pPr marL="4787798" indent="0">
              <a:buNone/>
              <a:defRPr sz="2394" b="1"/>
            </a:lvl8pPr>
            <a:lvl9pPr marL="5471770" indent="0">
              <a:buNone/>
              <a:defRPr sz="2394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2248" y="8810673"/>
            <a:ext cx="5787064" cy="12959174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25242" y="5912868"/>
            <a:ext cx="5815564" cy="2897805"/>
          </a:xfrm>
        </p:spPr>
        <p:txBody>
          <a:bodyPr anchor="b"/>
          <a:lstStyle>
            <a:lvl1pPr marL="0" indent="0">
              <a:buNone/>
              <a:defRPr sz="3590" b="1"/>
            </a:lvl1pPr>
            <a:lvl2pPr marL="683971" indent="0">
              <a:buNone/>
              <a:defRPr sz="2992" b="1"/>
            </a:lvl2pPr>
            <a:lvl3pPr marL="1367942" indent="0">
              <a:buNone/>
              <a:defRPr sz="2693" b="1"/>
            </a:lvl3pPr>
            <a:lvl4pPr marL="2051914" indent="0">
              <a:buNone/>
              <a:defRPr sz="2394" b="1"/>
            </a:lvl4pPr>
            <a:lvl5pPr marL="2735885" indent="0">
              <a:buNone/>
              <a:defRPr sz="2394" b="1"/>
            </a:lvl5pPr>
            <a:lvl6pPr marL="3419856" indent="0">
              <a:buNone/>
              <a:defRPr sz="2394" b="1"/>
            </a:lvl6pPr>
            <a:lvl7pPr marL="4103827" indent="0">
              <a:buNone/>
              <a:defRPr sz="2394" b="1"/>
            </a:lvl7pPr>
            <a:lvl8pPr marL="4787798" indent="0">
              <a:buNone/>
              <a:defRPr sz="2394" b="1"/>
            </a:lvl8pPr>
            <a:lvl9pPr marL="5471770" indent="0">
              <a:buNone/>
              <a:defRPr sz="2394" b="1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25242" y="8810673"/>
            <a:ext cx="5815564" cy="12959174"/>
          </a:xfrm>
        </p:spPr>
        <p:txBody>
          <a:bodyPr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1608032"/>
            <a:ext cx="4411991" cy="5628111"/>
          </a:xfrm>
        </p:spPr>
        <p:txBody>
          <a:bodyPr anchor="b"/>
          <a:lstStyle>
            <a:lvl1pPr>
              <a:defRPr sz="4787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5564" y="3472907"/>
            <a:ext cx="6925241" cy="17141171"/>
          </a:xfrm>
        </p:spPr>
        <p:txBody>
          <a:bodyPr/>
          <a:lstStyle>
            <a:lvl1pPr>
              <a:defRPr sz="4787"/>
            </a:lvl1pPr>
            <a:lvl2pPr>
              <a:defRPr sz="4189"/>
            </a:lvl2pPr>
            <a:lvl3pPr>
              <a:defRPr sz="3590"/>
            </a:lvl3pPr>
            <a:lvl4pPr>
              <a:defRPr sz="2992"/>
            </a:lvl4pPr>
            <a:lvl5pPr>
              <a:defRPr sz="2992"/>
            </a:lvl5pPr>
            <a:lvl6pPr>
              <a:defRPr sz="2992"/>
            </a:lvl6pPr>
            <a:lvl7pPr>
              <a:defRPr sz="2992"/>
            </a:lvl7pPr>
            <a:lvl8pPr>
              <a:defRPr sz="2992"/>
            </a:lvl8pPr>
            <a:lvl9pPr>
              <a:defRPr sz="2992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2247" y="7236143"/>
            <a:ext cx="4411991" cy="13405849"/>
          </a:xfrm>
        </p:spPr>
        <p:txBody>
          <a:bodyPr/>
          <a:lstStyle>
            <a:lvl1pPr marL="0" indent="0">
              <a:buNone/>
              <a:defRPr sz="2394"/>
            </a:lvl1pPr>
            <a:lvl2pPr marL="683971" indent="0">
              <a:buNone/>
              <a:defRPr sz="2094"/>
            </a:lvl2pPr>
            <a:lvl3pPr marL="1367942" indent="0">
              <a:buNone/>
              <a:defRPr sz="1795"/>
            </a:lvl3pPr>
            <a:lvl4pPr marL="2051914" indent="0">
              <a:buNone/>
              <a:defRPr sz="1496"/>
            </a:lvl4pPr>
            <a:lvl5pPr marL="2735885" indent="0">
              <a:buNone/>
              <a:defRPr sz="1496"/>
            </a:lvl5pPr>
            <a:lvl6pPr marL="3419856" indent="0">
              <a:buNone/>
              <a:defRPr sz="1496"/>
            </a:lvl6pPr>
            <a:lvl7pPr marL="4103827" indent="0">
              <a:buNone/>
              <a:defRPr sz="1496"/>
            </a:lvl7pPr>
            <a:lvl8pPr marL="4787798" indent="0">
              <a:buNone/>
              <a:defRPr sz="1496"/>
            </a:lvl8pPr>
            <a:lvl9pPr marL="5471770" indent="0">
              <a:buNone/>
              <a:defRPr sz="1496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247" y="1608032"/>
            <a:ext cx="4411991" cy="5628111"/>
          </a:xfrm>
        </p:spPr>
        <p:txBody>
          <a:bodyPr anchor="b"/>
          <a:lstStyle>
            <a:lvl1pPr>
              <a:defRPr sz="4787"/>
            </a:lvl1pPr>
          </a:lstStyle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15564" y="3472907"/>
            <a:ext cx="6925241" cy="17141171"/>
          </a:xfrm>
        </p:spPr>
        <p:txBody>
          <a:bodyPr anchor="t"/>
          <a:lstStyle>
            <a:lvl1pPr marL="0" indent="0">
              <a:buNone/>
              <a:defRPr sz="4787"/>
            </a:lvl1pPr>
            <a:lvl2pPr marL="683971" indent="0">
              <a:buNone/>
              <a:defRPr sz="4189"/>
            </a:lvl2pPr>
            <a:lvl3pPr marL="1367942" indent="0">
              <a:buNone/>
              <a:defRPr sz="3590"/>
            </a:lvl3pPr>
            <a:lvl4pPr marL="2051914" indent="0">
              <a:buNone/>
              <a:defRPr sz="2992"/>
            </a:lvl4pPr>
            <a:lvl5pPr marL="2735885" indent="0">
              <a:buNone/>
              <a:defRPr sz="2992"/>
            </a:lvl5pPr>
            <a:lvl6pPr marL="3419856" indent="0">
              <a:buNone/>
              <a:defRPr sz="2992"/>
            </a:lvl6pPr>
            <a:lvl7pPr marL="4103827" indent="0">
              <a:buNone/>
              <a:defRPr sz="2992"/>
            </a:lvl7pPr>
            <a:lvl8pPr marL="4787798" indent="0">
              <a:buNone/>
              <a:defRPr sz="2992"/>
            </a:lvl8pPr>
            <a:lvl9pPr marL="5471770" indent="0">
              <a:buNone/>
              <a:defRPr sz="2992"/>
            </a:lvl9pPr>
          </a:lstStyle>
          <a:p>
            <a:r>
              <a:rPr lang="pt-BR" smtClean="0"/>
              <a:t>Arraste a imagem para o espaço reservado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2247" y="7236143"/>
            <a:ext cx="4411991" cy="13405849"/>
          </a:xfrm>
        </p:spPr>
        <p:txBody>
          <a:bodyPr/>
          <a:lstStyle>
            <a:lvl1pPr marL="0" indent="0">
              <a:buNone/>
              <a:defRPr sz="2394"/>
            </a:lvl1pPr>
            <a:lvl2pPr marL="683971" indent="0">
              <a:buNone/>
              <a:defRPr sz="2094"/>
            </a:lvl2pPr>
            <a:lvl3pPr marL="1367942" indent="0">
              <a:buNone/>
              <a:defRPr sz="1795"/>
            </a:lvl3pPr>
            <a:lvl4pPr marL="2051914" indent="0">
              <a:buNone/>
              <a:defRPr sz="1496"/>
            </a:lvl4pPr>
            <a:lvl5pPr marL="2735885" indent="0">
              <a:buNone/>
              <a:defRPr sz="1496"/>
            </a:lvl5pPr>
            <a:lvl6pPr marL="3419856" indent="0">
              <a:buNone/>
              <a:defRPr sz="1496"/>
            </a:lvl6pPr>
            <a:lvl7pPr marL="4103827" indent="0">
              <a:buNone/>
              <a:defRPr sz="1496"/>
            </a:lvl7pPr>
            <a:lvl8pPr marL="4787798" indent="0">
              <a:buNone/>
              <a:defRPr sz="1496"/>
            </a:lvl8pPr>
            <a:lvl9pPr marL="5471770" indent="0">
              <a:buNone/>
              <a:defRPr sz="1496"/>
            </a:lvl9pPr>
          </a:lstStyle>
          <a:p>
            <a:pPr lvl="0"/>
            <a:r>
              <a:rPr lang="pt-BR" smtClean="0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0465" y="1284197"/>
            <a:ext cx="11798558" cy="4662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estilo do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0465" y="6420960"/>
            <a:ext cx="11798558" cy="15304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0465" y="22356112"/>
            <a:ext cx="3077885" cy="12841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6D7BF-095B-8345-9E74-4A3306F9B408}" type="datetimeFigureOut">
              <a:rPr lang="pt-BR" smtClean="0"/>
              <a:t>29/09/2020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31331" y="22356112"/>
            <a:ext cx="4616827" cy="12841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61138" y="22356112"/>
            <a:ext cx="3077885" cy="12841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B4CF1-0066-4A40-8C95-DD8D8B8FBBD9}" type="slidenum">
              <a:rPr lang="pt-BR" smtClean="0"/>
              <a:t>‹n.º›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67942" rtl="0" eaLnBrk="1" latinLnBrk="0" hangingPunct="1">
        <a:lnSpc>
          <a:spcPct val="90000"/>
        </a:lnSpc>
        <a:spcBef>
          <a:spcPct val="0"/>
        </a:spcBef>
        <a:buNone/>
        <a:defRPr sz="65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986" indent="-341986" algn="l" defTabSz="1367942" rtl="0" eaLnBrk="1" latinLnBrk="0" hangingPunct="1">
        <a:lnSpc>
          <a:spcPct val="90000"/>
        </a:lnSpc>
        <a:spcBef>
          <a:spcPts val="1496"/>
        </a:spcBef>
        <a:buFont typeface="Arial" panose="020B0604020202020204" pitchFamily="34" charset="0"/>
        <a:buChar char="•"/>
        <a:defRPr sz="4189" kern="1200">
          <a:solidFill>
            <a:schemeClr val="tx1"/>
          </a:solidFill>
          <a:latin typeface="+mn-lt"/>
          <a:ea typeface="+mn-ea"/>
          <a:cs typeface="+mn-cs"/>
        </a:defRPr>
      </a:lvl1pPr>
      <a:lvl2pPr marL="1025957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2pPr>
      <a:lvl3pPr marL="1709928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992" kern="1200">
          <a:solidFill>
            <a:schemeClr val="tx1"/>
          </a:solidFill>
          <a:latin typeface="+mn-lt"/>
          <a:ea typeface="+mn-ea"/>
          <a:cs typeface="+mn-cs"/>
        </a:defRPr>
      </a:lvl3pPr>
      <a:lvl4pPr marL="2393899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4pPr>
      <a:lvl5pPr marL="3077870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5pPr>
      <a:lvl6pPr marL="3761842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6pPr>
      <a:lvl7pPr marL="4445813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7pPr>
      <a:lvl8pPr marL="5129784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8pPr>
      <a:lvl9pPr marL="5813755" indent="-341986" algn="l" defTabSz="1367942" rtl="0" eaLnBrk="1" latinLnBrk="0" hangingPunct="1">
        <a:lnSpc>
          <a:spcPct val="90000"/>
        </a:lnSpc>
        <a:spcBef>
          <a:spcPts val="748"/>
        </a:spcBef>
        <a:buFont typeface="Arial" panose="020B0604020202020204" pitchFamily="34" charset="0"/>
        <a:buChar char="•"/>
        <a:defRPr sz="26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1pPr>
      <a:lvl2pPr marL="683971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2pPr>
      <a:lvl3pPr marL="1367942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3pPr>
      <a:lvl4pPr marL="2051914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4pPr>
      <a:lvl5pPr marL="2735885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5pPr>
      <a:lvl6pPr marL="3419856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6pPr>
      <a:lvl7pPr marL="4103827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7pPr>
      <a:lvl8pPr marL="4787798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8pPr>
      <a:lvl9pPr marL="5471770" algn="l" defTabSz="1367942" rtl="0" eaLnBrk="1" latinLnBrk="0" hangingPunct="1">
        <a:defRPr sz="26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27"/>
          <p:cNvSpPr/>
          <p:nvPr/>
        </p:nvSpPr>
        <p:spPr>
          <a:xfrm>
            <a:off x="7886700" y="2590800"/>
            <a:ext cx="4800600" cy="4762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CaixaDeTexto 23"/>
          <p:cNvSpPr txBox="1"/>
          <p:nvPr/>
        </p:nvSpPr>
        <p:spPr>
          <a:xfrm>
            <a:off x="5025611" y="13840148"/>
            <a:ext cx="78098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b="1" dirty="0" smtClean="0">
                <a:latin typeface="Montserrat" charset="0"/>
                <a:ea typeface="Montserrat" charset="0"/>
                <a:cs typeface="Montserrat" charset="0"/>
              </a:rPr>
              <a:t>1</a:t>
            </a:r>
            <a:endParaRPr lang="pt-BR" sz="115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6225694" y="13840148"/>
            <a:ext cx="110639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b="1" dirty="0" smtClean="0">
                <a:latin typeface="Montserrat" charset="0"/>
                <a:ea typeface="Montserrat" charset="0"/>
                <a:cs typeface="Montserrat" charset="0"/>
              </a:rPr>
              <a:t>5</a:t>
            </a:r>
            <a:endParaRPr lang="pt-BR" sz="115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26" name="Imagem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8" t="3412" r="15940" b="28350"/>
          <a:stretch/>
        </p:blipFill>
        <p:spPr>
          <a:xfrm>
            <a:off x="7886700" y="10858500"/>
            <a:ext cx="4800600" cy="4991100"/>
          </a:xfrm>
          <a:prstGeom prst="rect">
            <a:avLst/>
          </a:prstGeom>
        </p:spPr>
      </p:pic>
      <p:pic>
        <p:nvPicPr>
          <p:cNvPr id="27" name="Imagem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9" t="4199" r="31947" b="53599"/>
          <a:stretch/>
        </p:blipFill>
        <p:spPr>
          <a:xfrm>
            <a:off x="7886700" y="2590800"/>
            <a:ext cx="4800600" cy="4762500"/>
          </a:xfrm>
          <a:prstGeom prst="rect">
            <a:avLst/>
          </a:prstGeom>
        </p:spPr>
      </p:pic>
      <p:sp>
        <p:nvSpPr>
          <p:cNvPr id="31" name="CaixaDeTexto 30"/>
          <p:cNvSpPr txBox="1"/>
          <p:nvPr/>
        </p:nvSpPr>
        <p:spPr>
          <a:xfrm>
            <a:off x="1215611" y="5491252"/>
            <a:ext cx="78098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b="1" dirty="0" smtClean="0">
                <a:latin typeface="Montserrat" charset="0"/>
                <a:ea typeface="Montserrat" charset="0"/>
                <a:cs typeface="Montserrat" charset="0"/>
              </a:rPr>
              <a:t>1</a:t>
            </a:r>
            <a:endParaRPr lang="pt-BR" sz="115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2" name="CaixaDeTexto 31"/>
          <p:cNvSpPr txBox="1"/>
          <p:nvPr/>
        </p:nvSpPr>
        <p:spPr>
          <a:xfrm>
            <a:off x="2317104" y="5491252"/>
            <a:ext cx="110639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b="1" dirty="0" smtClean="0">
                <a:latin typeface="Montserrat" charset="0"/>
                <a:ea typeface="Montserrat" charset="0"/>
                <a:cs typeface="Montserrat" charset="0"/>
              </a:rPr>
              <a:t>5</a:t>
            </a:r>
            <a:endParaRPr lang="pt-BR" sz="115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3" name="CaixaDeTexto 32"/>
          <p:cNvSpPr txBox="1"/>
          <p:nvPr/>
        </p:nvSpPr>
        <p:spPr>
          <a:xfrm>
            <a:off x="3580188" y="5491252"/>
            <a:ext cx="105349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b="1" dirty="0" smtClean="0">
                <a:latin typeface="Montserrat" charset="0"/>
                <a:ea typeface="Montserrat" charset="0"/>
                <a:cs typeface="Montserrat" charset="0"/>
              </a:rPr>
              <a:t>7</a:t>
            </a:r>
            <a:endParaRPr lang="pt-BR" sz="115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CaixaDeTexto 33"/>
          <p:cNvSpPr txBox="1"/>
          <p:nvPr/>
        </p:nvSpPr>
        <p:spPr>
          <a:xfrm>
            <a:off x="4916928" y="5491252"/>
            <a:ext cx="105349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b="1" dirty="0" smtClean="0">
                <a:latin typeface="Montserrat" charset="0"/>
                <a:ea typeface="Montserrat" charset="0"/>
                <a:cs typeface="Montserrat" charset="0"/>
              </a:rPr>
              <a:t>7</a:t>
            </a:r>
            <a:endParaRPr lang="pt-BR" sz="115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5" name="CaixaDeTexto 34"/>
          <p:cNvSpPr txBox="1"/>
          <p:nvPr/>
        </p:nvSpPr>
        <p:spPr>
          <a:xfrm>
            <a:off x="6226025" y="5491252"/>
            <a:ext cx="105349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b="1" dirty="0" smtClean="0">
                <a:latin typeface="Montserrat" charset="0"/>
                <a:ea typeface="Montserrat" charset="0"/>
                <a:cs typeface="Montserrat" charset="0"/>
              </a:rPr>
              <a:t>7</a:t>
            </a:r>
            <a:endParaRPr lang="pt-BR" sz="115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1532275" y="3086100"/>
            <a:ext cx="56813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000" dirty="0" smtClean="0">
                <a:latin typeface="Montserrat" charset="0"/>
                <a:ea typeface="Montserrat" charset="0"/>
                <a:cs typeface="Montserrat" charset="0"/>
              </a:rPr>
              <a:t>Jessica Pereira</a:t>
            </a:r>
            <a:endParaRPr lang="pt-BR" sz="60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1177511" y="11582400"/>
            <a:ext cx="63498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000" dirty="0" smtClean="0">
                <a:latin typeface="Montserrat" charset="0"/>
                <a:ea typeface="Montserrat" charset="0"/>
                <a:cs typeface="Montserrat" charset="0"/>
              </a:rPr>
              <a:t>Rose dos Santos</a:t>
            </a:r>
            <a:endParaRPr lang="pt-BR" sz="60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 rot="16200000">
            <a:off x="10446070" y="20489465"/>
            <a:ext cx="5688161" cy="778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dirty="0" smtClean="0"/>
              <a:t>CNPJ: 00.000.000/0000-00</a:t>
            </a:r>
            <a:endParaRPr lang="pt-BR" sz="40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1609045" y="4299704"/>
            <a:ext cx="5723042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500" b="1" dirty="0" smtClean="0">
                <a:latin typeface="Montserrat" charset="0"/>
                <a:ea typeface="Montserrat" charset="0"/>
                <a:cs typeface="Montserrat" charset="0"/>
              </a:rPr>
              <a:t>VEREADORA</a:t>
            </a:r>
            <a:endParaRPr lang="pt-BR" sz="65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3087303" y="12697004"/>
            <a:ext cx="4440023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500" b="1" dirty="0" smtClean="0">
                <a:latin typeface="Montserrat" charset="0"/>
                <a:ea typeface="Montserrat" charset="0"/>
                <a:cs typeface="Montserrat" charset="0"/>
              </a:rPr>
              <a:t>PREFEITA</a:t>
            </a:r>
            <a:endParaRPr lang="pt-BR" sz="6500" b="1" dirty="0"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16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</TotalTime>
  <Words>17</Words>
  <Application>Microsoft Macintosh PowerPoint</Application>
  <PresentationFormat>Personalizar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Montserrat</vt:lpstr>
      <vt:lpstr>Tema do Office</vt:lpstr>
      <vt:lpstr>Apresentação do PowerPoint</vt:lpstr>
    </vt:vector>
  </TitlesOfParts>
  <Manager/>
  <Company/>
  <LinksUpToDate>false</LinksUpToDate>
  <SharedDoc>false</SharedDoc>
  <HyperlinkBase/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subject/>
  <dc:creator>Ricardo Scantamburlo</dc:creator>
  <cp:keywords/>
  <dc:description/>
  <cp:lastModifiedBy>Ricardo Scantamburlo</cp:lastModifiedBy>
  <cp:revision>19</cp:revision>
  <dcterms:created xsi:type="dcterms:W3CDTF">2020-05-21T13:26:38Z</dcterms:created>
  <dcterms:modified xsi:type="dcterms:W3CDTF">2020-09-29T12:54:58Z</dcterms:modified>
  <cp:category/>
</cp:coreProperties>
</file>