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4319588" cy="7559675"/>
  <p:notesSz cx="6858000" cy="9144000"/>
  <p:defaultTextStyle>
    <a:defPPr>
      <a:defRPr lang="pt-BR"/>
    </a:defPPr>
    <a:lvl1pPr marL="0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1pPr>
    <a:lvl2pPr marL="356255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2pPr>
    <a:lvl3pPr marL="712511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3pPr>
    <a:lvl4pPr marL="1068766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4pPr>
    <a:lvl5pPr marL="1425022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5pPr>
    <a:lvl6pPr marL="1781277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6pPr>
    <a:lvl7pPr marL="2137533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7pPr>
    <a:lvl8pPr marL="2493788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8pPr>
    <a:lvl9pPr marL="2850043" algn="l" defTabSz="712511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89"/>
    <p:restoredTop sz="94650"/>
  </p:normalViewPr>
  <p:slideViewPr>
    <p:cSldViewPr snapToGrid="0" snapToObjects="1">
      <p:cViewPr>
        <p:scale>
          <a:sx n="100" d="100"/>
          <a:sy n="100" d="100"/>
        </p:scale>
        <p:origin x="184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9F2FC-E581-0848-B2AE-7B076BFC158B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1143000"/>
            <a:ext cx="1762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D66D2-A887-F744-8203-E1764ED4CF87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88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1pPr>
    <a:lvl2pPr marL="356255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2pPr>
    <a:lvl3pPr marL="712511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3pPr>
    <a:lvl4pPr marL="1068766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4pPr>
    <a:lvl5pPr marL="1425022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5pPr>
    <a:lvl6pPr marL="1781277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6pPr>
    <a:lvl7pPr marL="2137533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7pPr>
    <a:lvl8pPr marL="2493788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8pPr>
    <a:lvl9pPr marL="2850043" algn="l" defTabSz="712511" rtl="0" eaLnBrk="1" latinLnBrk="0" hangingPunct="1">
      <a:defRPr sz="9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969" y="1237197"/>
            <a:ext cx="3671650" cy="2631887"/>
          </a:xfrm>
        </p:spPr>
        <p:txBody>
          <a:bodyPr anchor="b"/>
          <a:lstStyle>
            <a:lvl1pPr algn="ctr">
              <a:defRPr sz="2834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49" y="3970580"/>
            <a:ext cx="3239691" cy="1825171"/>
          </a:xfrm>
        </p:spPr>
        <p:txBody>
          <a:bodyPr/>
          <a:lstStyle>
            <a:lvl1pPr marL="0" indent="0" algn="ctr">
              <a:buNone/>
              <a:defRPr sz="1134"/>
            </a:lvl1pPr>
            <a:lvl2pPr marL="215981" indent="0" algn="ctr">
              <a:buNone/>
              <a:defRPr sz="945"/>
            </a:lvl2pPr>
            <a:lvl3pPr marL="431963" indent="0" algn="ctr">
              <a:buNone/>
              <a:defRPr sz="850"/>
            </a:lvl3pPr>
            <a:lvl4pPr marL="647944" indent="0" algn="ctr">
              <a:buNone/>
              <a:defRPr sz="756"/>
            </a:lvl4pPr>
            <a:lvl5pPr marL="863925" indent="0" algn="ctr">
              <a:buNone/>
              <a:defRPr sz="756"/>
            </a:lvl5pPr>
            <a:lvl6pPr marL="1079906" indent="0" algn="ctr">
              <a:buNone/>
              <a:defRPr sz="756"/>
            </a:lvl6pPr>
            <a:lvl7pPr marL="1295888" indent="0" algn="ctr">
              <a:buNone/>
              <a:defRPr sz="756"/>
            </a:lvl7pPr>
            <a:lvl8pPr marL="1511869" indent="0" algn="ctr">
              <a:buNone/>
              <a:defRPr sz="756"/>
            </a:lvl8pPr>
            <a:lvl9pPr marL="1727850" indent="0" algn="ctr">
              <a:buNone/>
              <a:defRPr sz="756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205" y="402483"/>
            <a:ext cx="931411" cy="6406475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972" y="402483"/>
            <a:ext cx="2740239" cy="64064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22" y="1884671"/>
            <a:ext cx="3725645" cy="3144614"/>
          </a:xfrm>
        </p:spPr>
        <p:txBody>
          <a:bodyPr anchor="b"/>
          <a:lstStyle>
            <a:lvl1pPr>
              <a:defRPr sz="2834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22" y="5059035"/>
            <a:ext cx="3725645" cy="1653678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/>
                </a:solidFill>
              </a:defRPr>
            </a:lvl1pPr>
            <a:lvl2pPr marL="215981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1963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3pPr>
            <a:lvl4pPr marL="647944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392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7990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588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186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7850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972" y="2012414"/>
            <a:ext cx="1835825" cy="479654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6791" y="2012414"/>
            <a:ext cx="1835825" cy="479654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402484"/>
            <a:ext cx="3725645" cy="1461188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35" y="1853171"/>
            <a:ext cx="1827388" cy="90821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35" y="2761381"/>
            <a:ext cx="1827388" cy="4061576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6791" y="1853171"/>
            <a:ext cx="1836388" cy="90821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6791" y="2761381"/>
            <a:ext cx="1836388" cy="4061576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503978"/>
            <a:ext cx="1393180" cy="1763924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388" y="1088455"/>
            <a:ext cx="2186791" cy="5372269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4" y="2267902"/>
            <a:ext cx="1393180" cy="4201570"/>
          </a:xfr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503978"/>
            <a:ext cx="1393180" cy="1763924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388" y="1088455"/>
            <a:ext cx="2186791" cy="5372269"/>
          </a:xfrm>
        </p:spPr>
        <p:txBody>
          <a:bodyPr anchor="t"/>
          <a:lstStyle>
            <a:lvl1pPr marL="0" indent="0">
              <a:buNone/>
              <a:defRPr sz="1512"/>
            </a:lvl1pPr>
            <a:lvl2pPr marL="215981" indent="0">
              <a:buNone/>
              <a:defRPr sz="1323"/>
            </a:lvl2pPr>
            <a:lvl3pPr marL="431963" indent="0">
              <a:buNone/>
              <a:defRPr sz="1134"/>
            </a:lvl3pPr>
            <a:lvl4pPr marL="647944" indent="0">
              <a:buNone/>
              <a:defRPr sz="945"/>
            </a:lvl4pPr>
            <a:lvl5pPr marL="863925" indent="0">
              <a:buNone/>
              <a:defRPr sz="945"/>
            </a:lvl5pPr>
            <a:lvl6pPr marL="1079906" indent="0">
              <a:buNone/>
              <a:defRPr sz="945"/>
            </a:lvl6pPr>
            <a:lvl7pPr marL="1295888" indent="0">
              <a:buNone/>
              <a:defRPr sz="945"/>
            </a:lvl7pPr>
            <a:lvl8pPr marL="1511869" indent="0">
              <a:buNone/>
              <a:defRPr sz="945"/>
            </a:lvl8pPr>
            <a:lvl9pPr marL="1727850" indent="0">
              <a:buNone/>
              <a:defRPr sz="945"/>
            </a:lvl9pPr>
          </a:lstStyle>
          <a:p>
            <a:r>
              <a:rPr lang="pt-BR" smtClean="0"/>
              <a:t>Arraste a imagem para o espaço reservado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4" y="2267902"/>
            <a:ext cx="1393180" cy="4201570"/>
          </a:xfr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6972" y="402484"/>
            <a:ext cx="3725645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972" y="2012414"/>
            <a:ext cx="3725645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72" y="7006700"/>
            <a:ext cx="97190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6D7BF-095B-8345-9E74-4A3306F9B408}" type="datetimeFigureOut">
              <a:rPr lang="pt-BR" smtClean="0"/>
              <a:t>29/09/2020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0864" y="7006700"/>
            <a:ext cx="145786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0709" y="7006700"/>
            <a:ext cx="97190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B4CF1-0066-4A40-8C95-DD8D8B8FBBD9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561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 rot="16200000">
            <a:off x="3224155" y="6401025"/>
            <a:ext cx="1914563" cy="285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54" dirty="0"/>
              <a:t>CNPJ: 00.000.000/0000-00</a:t>
            </a:r>
            <a:endParaRPr lang="pt-BR" sz="1254" dirty="0"/>
          </a:p>
        </p:txBody>
      </p:sp>
      <p:sp>
        <p:nvSpPr>
          <p:cNvPr id="5" name="CaixaDeTexto 4"/>
          <p:cNvSpPr txBox="1"/>
          <p:nvPr/>
        </p:nvSpPr>
        <p:spPr>
          <a:xfrm>
            <a:off x="643475" y="1001934"/>
            <a:ext cx="2775117" cy="1052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237" b="1" smtClean="0">
                <a:latin typeface="Montserrat" charset="0"/>
                <a:ea typeface="Montserrat" charset="0"/>
                <a:cs typeface="Montserrat" charset="0"/>
              </a:rPr>
              <a:t>NOME</a:t>
            </a:r>
            <a:endParaRPr lang="pt-BR" sz="6237" b="1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379" y="0"/>
            <a:ext cx="601530" cy="475402"/>
          </a:xfrm>
          <a:prstGeom prst="rect">
            <a:avLst/>
          </a:prstGeom>
        </p:spPr>
      </p:pic>
      <p:sp>
        <p:nvSpPr>
          <p:cNvPr id="20" name="CaixaDeTexto 19"/>
          <p:cNvSpPr txBox="1"/>
          <p:nvPr/>
        </p:nvSpPr>
        <p:spPr>
          <a:xfrm>
            <a:off x="2133600" y="2652950"/>
            <a:ext cx="1697105" cy="1032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37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digite</a:t>
            </a:r>
          </a:p>
          <a:p>
            <a:r>
              <a:rPr lang="pt-BR" sz="2037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AQUI </a:t>
            </a:r>
            <a:r>
              <a:rPr lang="pt-BR" sz="2037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seu SLOGAN</a:t>
            </a:r>
            <a:endParaRPr lang="pt-BR" sz="2037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624121" y="1661743"/>
            <a:ext cx="2910256" cy="1244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749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15777</a:t>
            </a:r>
            <a:endParaRPr lang="pt-BR" sz="749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3332" y="3576041"/>
            <a:ext cx="3823373" cy="3983634"/>
          </a:xfrm>
          <a:prstGeom prst="rect">
            <a:avLst/>
          </a:prstGeom>
        </p:spPr>
      </p:pic>
      <p:sp>
        <p:nvSpPr>
          <p:cNvPr id="29" name="CaixaDeTexto 28"/>
          <p:cNvSpPr txBox="1"/>
          <p:nvPr/>
        </p:nvSpPr>
        <p:spPr>
          <a:xfrm>
            <a:off x="2312659" y="7183666"/>
            <a:ext cx="18957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CNPJ: </a:t>
            </a:r>
            <a:r>
              <a:rPr lang="pt-BR" sz="700" b="1" dirty="0" err="1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xxxxxxxxxxxxxxxxxxxxxxxx</a:t>
            </a:r>
            <a:endParaRPr lang="pt-BR" sz="7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350" y="5612019"/>
            <a:ext cx="698500" cy="6096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09" y="5193951"/>
            <a:ext cx="698500" cy="6096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268" y="4738597"/>
            <a:ext cx="698500" cy="6096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27" y="4244755"/>
            <a:ext cx="698500" cy="60960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029" y="3754277"/>
            <a:ext cx="698500" cy="609600"/>
          </a:xfrm>
          <a:prstGeom prst="rect">
            <a:avLst/>
          </a:prstGeom>
        </p:spPr>
      </p:pic>
      <p:sp>
        <p:nvSpPr>
          <p:cNvPr id="30" name="CaixaDeTexto 29"/>
          <p:cNvSpPr txBox="1"/>
          <p:nvPr/>
        </p:nvSpPr>
        <p:spPr>
          <a:xfrm>
            <a:off x="745303" y="699298"/>
            <a:ext cx="2909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latin typeface="Montserrat" charset="0"/>
                <a:ea typeface="Montserrat" charset="0"/>
                <a:cs typeface="Montserrat" charset="0"/>
              </a:rPr>
              <a:t>VEREADORA</a:t>
            </a:r>
            <a:endParaRPr lang="pt-BR" sz="2800" b="1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16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13</Words>
  <Application>Microsoft Macintosh PowerPoint</Application>
  <PresentationFormat>Personalizar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Montserrat</vt:lpstr>
      <vt:lpstr>Arial</vt:lpstr>
      <vt:lpstr>Tema do Office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Ricardo Scantamburlo</dc:creator>
  <cp:keywords/>
  <dc:description/>
  <cp:lastModifiedBy>Ricardo Scantamburlo</cp:lastModifiedBy>
  <cp:revision>22</cp:revision>
  <dcterms:created xsi:type="dcterms:W3CDTF">2020-05-21T13:26:38Z</dcterms:created>
  <dcterms:modified xsi:type="dcterms:W3CDTF">2020-09-29T13:45:53Z</dcterms:modified>
  <cp:category/>
</cp:coreProperties>
</file>