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25920700" cy="9359900"/>
  <p:notesSz cx="6858000" cy="9144000"/>
  <p:defaultTextStyle>
    <a:defPPr>
      <a:defRPr lang="pt-BR"/>
    </a:defPPr>
    <a:lvl1pPr marL="0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1pPr>
    <a:lvl2pPr marL="604784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2pPr>
    <a:lvl3pPr marL="1209568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3pPr>
    <a:lvl4pPr marL="1814352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4pPr>
    <a:lvl5pPr marL="2419137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5pPr>
    <a:lvl6pPr marL="3023921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6pPr>
    <a:lvl7pPr marL="3628705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7pPr>
    <a:lvl8pPr marL="4233489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8pPr>
    <a:lvl9pPr marL="4838273" algn="l" defTabSz="1209568" rtl="0" eaLnBrk="1" latinLnBrk="0" hangingPunct="1">
      <a:defRPr sz="2381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82"/>
    <p:restoredTop sz="94650"/>
  </p:normalViewPr>
  <p:slideViewPr>
    <p:cSldViewPr snapToGrid="0" snapToObjects="1">
      <p:cViewPr>
        <p:scale>
          <a:sx n="34" d="100"/>
          <a:sy n="34" d="100"/>
        </p:scale>
        <p:origin x="816" y="1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9F2FC-E581-0848-B2AE-7B076BFC158B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842963" y="1143000"/>
            <a:ext cx="854392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D66D2-A887-F744-8203-E1764ED4CF87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888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1pPr>
    <a:lvl2pPr marL="604784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2pPr>
    <a:lvl3pPr marL="1209568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3pPr>
    <a:lvl4pPr marL="1814352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4pPr>
    <a:lvl5pPr marL="2419137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5pPr>
    <a:lvl6pPr marL="3023921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6pPr>
    <a:lvl7pPr marL="3628705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7pPr>
    <a:lvl8pPr marL="4233489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8pPr>
    <a:lvl9pPr marL="4838273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88" y="1531818"/>
            <a:ext cx="19440525" cy="3258632"/>
          </a:xfrm>
        </p:spPr>
        <p:txBody>
          <a:bodyPr anchor="b"/>
          <a:lstStyle>
            <a:lvl1pPr algn="ctr">
              <a:defRPr sz="8189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88" y="4916115"/>
            <a:ext cx="19440525" cy="2259809"/>
          </a:xfrm>
        </p:spPr>
        <p:txBody>
          <a:bodyPr/>
          <a:lstStyle>
            <a:lvl1pPr marL="0" indent="0" algn="ctr">
              <a:buNone/>
              <a:defRPr sz="3276"/>
            </a:lvl1pPr>
            <a:lvl2pPr marL="623987" indent="0" algn="ctr">
              <a:buNone/>
              <a:defRPr sz="2730"/>
            </a:lvl2pPr>
            <a:lvl3pPr marL="1247973" indent="0" algn="ctr">
              <a:buNone/>
              <a:defRPr sz="2457"/>
            </a:lvl3pPr>
            <a:lvl4pPr marL="1871960" indent="0" algn="ctr">
              <a:buNone/>
              <a:defRPr sz="2184"/>
            </a:lvl4pPr>
            <a:lvl5pPr marL="2495946" indent="0" algn="ctr">
              <a:buNone/>
              <a:defRPr sz="2184"/>
            </a:lvl5pPr>
            <a:lvl6pPr marL="3119933" indent="0" algn="ctr">
              <a:buNone/>
              <a:defRPr sz="2184"/>
            </a:lvl6pPr>
            <a:lvl7pPr marL="3743919" indent="0" algn="ctr">
              <a:buNone/>
              <a:defRPr sz="2184"/>
            </a:lvl7pPr>
            <a:lvl8pPr marL="4367906" indent="0" algn="ctr">
              <a:buNone/>
              <a:defRPr sz="2184"/>
            </a:lvl8pPr>
            <a:lvl9pPr marL="4991892" indent="0" algn="ctr">
              <a:buNone/>
              <a:defRPr sz="2184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549501" y="498328"/>
            <a:ext cx="5589151" cy="7932083"/>
          </a:xfrm>
        </p:spPr>
        <p:txBody>
          <a:bodyPr vert="eaVert"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82048" y="498328"/>
            <a:ext cx="16443444" cy="793208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8548" y="2333476"/>
            <a:ext cx="22356604" cy="3893458"/>
          </a:xfrm>
        </p:spPr>
        <p:txBody>
          <a:bodyPr anchor="b"/>
          <a:lstStyle>
            <a:lvl1pPr>
              <a:defRPr sz="8189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8548" y="6263768"/>
            <a:ext cx="22356604" cy="2047477"/>
          </a:xfrm>
        </p:spPr>
        <p:txBody>
          <a:bodyPr/>
          <a:lstStyle>
            <a:lvl1pPr marL="0" indent="0">
              <a:buNone/>
              <a:defRPr sz="3276">
                <a:solidFill>
                  <a:schemeClr val="tx1">
                    <a:tint val="75000"/>
                  </a:schemeClr>
                </a:solidFill>
              </a:defRPr>
            </a:lvl1pPr>
            <a:lvl2pPr marL="623987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2pPr>
            <a:lvl3pPr marL="1247973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3pPr>
            <a:lvl4pPr marL="1871960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4pPr>
            <a:lvl5pPr marL="2495946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5pPr>
            <a:lvl6pPr marL="3119933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6pPr>
            <a:lvl7pPr marL="3743919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7pPr>
            <a:lvl8pPr marL="4367906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8pPr>
            <a:lvl9pPr marL="4991892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2048" y="2491640"/>
            <a:ext cx="11016298" cy="5938771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2354" y="2491640"/>
            <a:ext cx="11016298" cy="5938771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424" y="498329"/>
            <a:ext cx="22356604" cy="1809148"/>
          </a:xfrm>
        </p:spPr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5425" y="2294476"/>
            <a:ext cx="10965670" cy="1124487"/>
          </a:xfrm>
        </p:spPr>
        <p:txBody>
          <a:bodyPr anchor="b"/>
          <a:lstStyle>
            <a:lvl1pPr marL="0" indent="0">
              <a:buNone/>
              <a:defRPr sz="3276" b="1"/>
            </a:lvl1pPr>
            <a:lvl2pPr marL="623987" indent="0">
              <a:buNone/>
              <a:defRPr sz="2730" b="1"/>
            </a:lvl2pPr>
            <a:lvl3pPr marL="1247973" indent="0">
              <a:buNone/>
              <a:defRPr sz="2457" b="1"/>
            </a:lvl3pPr>
            <a:lvl4pPr marL="1871960" indent="0">
              <a:buNone/>
              <a:defRPr sz="2184" b="1"/>
            </a:lvl4pPr>
            <a:lvl5pPr marL="2495946" indent="0">
              <a:buNone/>
              <a:defRPr sz="2184" b="1"/>
            </a:lvl5pPr>
            <a:lvl6pPr marL="3119933" indent="0">
              <a:buNone/>
              <a:defRPr sz="2184" b="1"/>
            </a:lvl6pPr>
            <a:lvl7pPr marL="3743919" indent="0">
              <a:buNone/>
              <a:defRPr sz="2184" b="1"/>
            </a:lvl7pPr>
            <a:lvl8pPr marL="4367906" indent="0">
              <a:buNone/>
              <a:defRPr sz="2184" b="1"/>
            </a:lvl8pPr>
            <a:lvl9pPr marL="4991892" indent="0">
              <a:buNone/>
              <a:defRPr sz="2184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85425" y="3418964"/>
            <a:ext cx="10965670" cy="5028780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122354" y="2294476"/>
            <a:ext cx="11019674" cy="1124487"/>
          </a:xfrm>
        </p:spPr>
        <p:txBody>
          <a:bodyPr anchor="b"/>
          <a:lstStyle>
            <a:lvl1pPr marL="0" indent="0">
              <a:buNone/>
              <a:defRPr sz="3276" b="1"/>
            </a:lvl1pPr>
            <a:lvl2pPr marL="623987" indent="0">
              <a:buNone/>
              <a:defRPr sz="2730" b="1"/>
            </a:lvl2pPr>
            <a:lvl3pPr marL="1247973" indent="0">
              <a:buNone/>
              <a:defRPr sz="2457" b="1"/>
            </a:lvl3pPr>
            <a:lvl4pPr marL="1871960" indent="0">
              <a:buNone/>
              <a:defRPr sz="2184" b="1"/>
            </a:lvl4pPr>
            <a:lvl5pPr marL="2495946" indent="0">
              <a:buNone/>
              <a:defRPr sz="2184" b="1"/>
            </a:lvl5pPr>
            <a:lvl6pPr marL="3119933" indent="0">
              <a:buNone/>
              <a:defRPr sz="2184" b="1"/>
            </a:lvl6pPr>
            <a:lvl7pPr marL="3743919" indent="0">
              <a:buNone/>
              <a:defRPr sz="2184" b="1"/>
            </a:lvl7pPr>
            <a:lvl8pPr marL="4367906" indent="0">
              <a:buNone/>
              <a:defRPr sz="2184" b="1"/>
            </a:lvl8pPr>
            <a:lvl9pPr marL="4991892" indent="0">
              <a:buNone/>
              <a:defRPr sz="2184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122354" y="3418964"/>
            <a:ext cx="11019674" cy="5028780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425" y="623993"/>
            <a:ext cx="8360100" cy="2183977"/>
          </a:xfrm>
        </p:spPr>
        <p:txBody>
          <a:bodyPr anchor="b"/>
          <a:lstStyle>
            <a:lvl1pPr>
              <a:defRPr sz="4367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9674" y="1347653"/>
            <a:ext cx="13122354" cy="6651596"/>
          </a:xfrm>
        </p:spPr>
        <p:txBody>
          <a:bodyPr/>
          <a:lstStyle>
            <a:lvl1pPr>
              <a:defRPr sz="4367"/>
            </a:lvl1pPr>
            <a:lvl2pPr>
              <a:defRPr sz="3821"/>
            </a:lvl2pPr>
            <a:lvl3pPr>
              <a:defRPr sz="3276"/>
            </a:lvl3pPr>
            <a:lvl4pPr>
              <a:defRPr sz="2730"/>
            </a:lvl4pPr>
            <a:lvl5pPr>
              <a:defRPr sz="2730"/>
            </a:lvl5pPr>
            <a:lvl6pPr>
              <a:defRPr sz="2730"/>
            </a:lvl6pPr>
            <a:lvl7pPr>
              <a:defRPr sz="2730"/>
            </a:lvl7pPr>
            <a:lvl8pPr>
              <a:defRPr sz="2730"/>
            </a:lvl8pPr>
            <a:lvl9pPr>
              <a:defRPr sz="273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85425" y="2807970"/>
            <a:ext cx="8360100" cy="5202112"/>
          </a:xfrm>
        </p:spPr>
        <p:txBody>
          <a:bodyPr/>
          <a:lstStyle>
            <a:lvl1pPr marL="0" indent="0">
              <a:buNone/>
              <a:defRPr sz="2184"/>
            </a:lvl1pPr>
            <a:lvl2pPr marL="623987" indent="0">
              <a:buNone/>
              <a:defRPr sz="1911"/>
            </a:lvl2pPr>
            <a:lvl3pPr marL="1247973" indent="0">
              <a:buNone/>
              <a:defRPr sz="1638"/>
            </a:lvl3pPr>
            <a:lvl4pPr marL="1871960" indent="0">
              <a:buNone/>
              <a:defRPr sz="1365"/>
            </a:lvl4pPr>
            <a:lvl5pPr marL="2495946" indent="0">
              <a:buNone/>
              <a:defRPr sz="1365"/>
            </a:lvl5pPr>
            <a:lvl6pPr marL="3119933" indent="0">
              <a:buNone/>
              <a:defRPr sz="1365"/>
            </a:lvl6pPr>
            <a:lvl7pPr marL="3743919" indent="0">
              <a:buNone/>
              <a:defRPr sz="1365"/>
            </a:lvl7pPr>
            <a:lvl8pPr marL="4367906" indent="0">
              <a:buNone/>
              <a:defRPr sz="1365"/>
            </a:lvl8pPr>
            <a:lvl9pPr marL="4991892" indent="0">
              <a:buNone/>
              <a:defRPr sz="1365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425" y="623993"/>
            <a:ext cx="8360100" cy="2183977"/>
          </a:xfrm>
        </p:spPr>
        <p:txBody>
          <a:bodyPr anchor="b"/>
          <a:lstStyle>
            <a:lvl1pPr>
              <a:defRPr sz="4367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019674" y="1347653"/>
            <a:ext cx="13122354" cy="6651596"/>
          </a:xfrm>
        </p:spPr>
        <p:txBody>
          <a:bodyPr anchor="t"/>
          <a:lstStyle>
            <a:lvl1pPr marL="0" indent="0">
              <a:buNone/>
              <a:defRPr sz="4367"/>
            </a:lvl1pPr>
            <a:lvl2pPr marL="623987" indent="0">
              <a:buNone/>
              <a:defRPr sz="3821"/>
            </a:lvl2pPr>
            <a:lvl3pPr marL="1247973" indent="0">
              <a:buNone/>
              <a:defRPr sz="3276"/>
            </a:lvl3pPr>
            <a:lvl4pPr marL="1871960" indent="0">
              <a:buNone/>
              <a:defRPr sz="2730"/>
            </a:lvl4pPr>
            <a:lvl5pPr marL="2495946" indent="0">
              <a:buNone/>
              <a:defRPr sz="2730"/>
            </a:lvl5pPr>
            <a:lvl6pPr marL="3119933" indent="0">
              <a:buNone/>
              <a:defRPr sz="2730"/>
            </a:lvl6pPr>
            <a:lvl7pPr marL="3743919" indent="0">
              <a:buNone/>
              <a:defRPr sz="2730"/>
            </a:lvl7pPr>
            <a:lvl8pPr marL="4367906" indent="0">
              <a:buNone/>
              <a:defRPr sz="2730"/>
            </a:lvl8pPr>
            <a:lvl9pPr marL="4991892" indent="0">
              <a:buNone/>
              <a:defRPr sz="2730"/>
            </a:lvl9pPr>
          </a:lstStyle>
          <a:p>
            <a:r>
              <a:rPr lang="pt-BR" smtClean="0"/>
              <a:t>Arraste a imagem para o espaço reservado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85425" y="2807970"/>
            <a:ext cx="8360100" cy="5202112"/>
          </a:xfrm>
        </p:spPr>
        <p:txBody>
          <a:bodyPr/>
          <a:lstStyle>
            <a:lvl1pPr marL="0" indent="0">
              <a:buNone/>
              <a:defRPr sz="2184"/>
            </a:lvl1pPr>
            <a:lvl2pPr marL="623987" indent="0">
              <a:buNone/>
              <a:defRPr sz="1911"/>
            </a:lvl2pPr>
            <a:lvl3pPr marL="1247973" indent="0">
              <a:buNone/>
              <a:defRPr sz="1638"/>
            </a:lvl3pPr>
            <a:lvl4pPr marL="1871960" indent="0">
              <a:buNone/>
              <a:defRPr sz="1365"/>
            </a:lvl4pPr>
            <a:lvl5pPr marL="2495946" indent="0">
              <a:buNone/>
              <a:defRPr sz="1365"/>
            </a:lvl5pPr>
            <a:lvl6pPr marL="3119933" indent="0">
              <a:buNone/>
              <a:defRPr sz="1365"/>
            </a:lvl6pPr>
            <a:lvl7pPr marL="3743919" indent="0">
              <a:buNone/>
              <a:defRPr sz="1365"/>
            </a:lvl7pPr>
            <a:lvl8pPr marL="4367906" indent="0">
              <a:buNone/>
              <a:defRPr sz="1365"/>
            </a:lvl8pPr>
            <a:lvl9pPr marL="4991892" indent="0">
              <a:buNone/>
              <a:defRPr sz="1365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2048" y="498329"/>
            <a:ext cx="22356604" cy="1809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2048" y="2491640"/>
            <a:ext cx="22356604" cy="5938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82048" y="8675241"/>
            <a:ext cx="5832158" cy="49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6D7BF-095B-8345-9E74-4A3306F9B408}" type="datetimeFigureOut">
              <a:rPr lang="pt-BR" smtClean="0"/>
              <a:t>21/05/2020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86232" y="8675241"/>
            <a:ext cx="8748236" cy="49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306494" y="8675241"/>
            <a:ext cx="5832158" cy="49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40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47973" rtl="0" eaLnBrk="1" latinLnBrk="0" hangingPunct="1">
        <a:lnSpc>
          <a:spcPct val="90000"/>
        </a:lnSpc>
        <a:spcBef>
          <a:spcPct val="0"/>
        </a:spcBef>
        <a:buNone/>
        <a:defRPr sz="60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1993" indent="-311993" algn="l" defTabSz="1247973" rtl="0" eaLnBrk="1" latinLnBrk="0" hangingPunct="1">
        <a:lnSpc>
          <a:spcPct val="90000"/>
        </a:lnSpc>
        <a:spcBef>
          <a:spcPts val="1365"/>
        </a:spcBef>
        <a:buFont typeface="Arial" panose="020B0604020202020204" pitchFamily="34" charset="0"/>
        <a:buChar char="•"/>
        <a:defRPr sz="3821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2pPr>
      <a:lvl3pPr marL="1559966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3pPr>
      <a:lvl4pPr marL="2183953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807940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431926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4055913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679899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5303886" indent="-311993" algn="l" defTabSz="1247973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1pPr>
      <a:lvl2pPr marL="623987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2pPr>
      <a:lvl3pPr marL="1247973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871960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495946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119933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743919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367906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991892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5292696" cy="9359901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0" b="21852"/>
          <a:stretch/>
        </p:blipFill>
        <p:spPr>
          <a:xfrm>
            <a:off x="12948296" y="0"/>
            <a:ext cx="12344400" cy="935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66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06" y="0"/>
            <a:ext cx="25292694" cy="93599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92694" cy="935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97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06" y="0"/>
            <a:ext cx="25292694" cy="93599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92694" cy="935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591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0</Words>
  <Application>Microsoft Macintosh PowerPoint</Application>
  <PresentationFormat>Personalizar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Arial</vt:lpstr>
      <vt:lpstr>Tema do Office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Ricardo Scantamburlo</dc:creator>
  <cp:keywords/>
  <dc:description/>
  <cp:lastModifiedBy>Ricardo Scantamburlo</cp:lastModifiedBy>
  <cp:revision>8</cp:revision>
  <dcterms:created xsi:type="dcterms:W3CDTF">2020-05-21T13:26:38Z</dcterms:created>
  <dcterms:modified xsi:type="dcterms:W3CDTF">2020-05-21T14:59:00Z</dcterms:modified>
  <cp:category/>
</cp:coreProperties>
</file>