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4"/>
  </p:notesMasterIdLst>
  <p:sldIdLst>
    <p:sldId id="258" r:id="rId2"/>
    <p:sldId id="257" r:id="rId3"/>
  </p:sldIdLst>
  <p:sldSz cx="10080625" cy="10080625"/>
  <p:notesSz cx="6858000" cy="9144000"/>
  <p:defaultTextStyle>
    <a:defPPr>
      <a:defRPr lang="pt-BR"/>
    </a:defPPr>
    <a:lvl1pPr marL="0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/>
    <p:restoredTop sz="94650"/>
  </p:normalViewPr>
  <p:slideViewPr>
    <p:cSldViewPr snapToGrid="0" snapToObjects="1">
      <p:cViewPr>
        <p:scale>
          <a:sx n="71" d="100"/>
          <a:sy n="71" d="100"/>
        </p:scale>
        <p:origin x="520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9F2FC-E581-0848-B2AE-7B076BFC158B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66D2-A887-F744-8203-E1764ED4CF87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88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D7BF-095B-8345-9E74-4A3306F9B408}" type="datetimeFigureOut">
              <a:rPr lang="pt-BR" smtClean="0"/>
              <a:t>18/09/2020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51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080625" cy="1008062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" y="0"/>
            <a:ext cx="10067925" cy="10108035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241176" y="7309585"/>
            <a:ext cx="7624296" cy="249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latin typeface="Montserrat Black" charset="0"/>
                <a:ea typeface="Montserrat Black" charset="0"/>
                <a:cs typeface="Montserrat Black" charset="0"/>
              </a:rPr>
              <a:t>COMPROMISSO ASSUMIDO</a:t>
            </a:r>
          </a:p>
          <a:p>
            <a:pPr algn="ctr"/>
            <a:r>
              <a:rPr lang="pt-BR" sz="3600" b="1" dirty="0" smtClean="0">
                <a:latin typeface="Montserrat Black" charset="0"/>
                <a:ea typeface="Montserrat Black" charset="0"/>
                <a:cs typeface="Montserrat Black" charset="0"/>
              </a:rPr>
              <a:t>TEM QUE SER CUMPRIDO</a:t>
            </a:r>
          </a:p>
          <a:p>
            <a:pPr algn="ctr"/>
            <a:endParaRPr lang="pt-BR" b="1" dirty="0" smtClean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endParaRPr lang="pt-BR" sz="2000" b="1" dirty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r>
              <a:rPr lang="pt-BR" sz="2000" b="1" dirty="0" smtClean="0">
                <a:latin typeface="Montserrat Black" charset="0"/>
                <a:ea typeface="Montserrat Black" charset="0"/>
                <a:cs typeface="Montserrat Black" charset="0"/>
              </a:rPr>
              <a:t>#JUVENTUDECONSCIENTE</a:t>
            </a:r>
          </a:p>
          <a:p>
            <a:pPr algn="ctr"/>
            <a:r>
              <a:rPr lang="pt-BR" sz="2000" b="1" dirty="0" smtClean="0">
                <a:latin typeface="Montserrat Black" charset="0"/>
                <a:ea typeface="Montserrat Black" charset="0"/>
                <a:cs typeface="Montserrat Black" charset="0"/>
              </a:rPr>
              <a:t>#VOTOCONSCIENTE</a:t>
            </a:r>
            <a:endParaRPr lang="pt-BR" sz="2000" b="1" dirty="0">
              <a:latin typeface="Montserrat Black" charset="0"/>
              <a:ea typeface="Montserrat Black" charset="0"/>
              <a:cs typeface="Montserrat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86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6" r="25324"/>
          <a:stretch/>
        </p:blipFill>
        <p:spPr>
          <a:xfrm>
            <a:off x="3657600" y="0"/>
            <a:ext cx="6423025" cy="1008062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0625" cy="10080625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490724" y="388845"/>
            <a:ext cx="4724400" cy="5060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latin typeface="Montserrat Black" charset="0"/>
                <a:ea typeface="Montserrat Black" charset="0"/>
                <a:cs typeface="Montserrat Black" charset="0"/>
              </a:rPr>
              <a:t>FIQUE POR</a:t>
            </a:r>
          </a:p>
          <a:p>
            <a:pPr algn="ctr"/>
            <a:r>
              <a:rPr lang="pt-BR" sz="4000" b="1" dirty="0" smtClean="0">
                <a:latin typeface="Montserrat Black" charset="0"/>
                <a:ea typeface="Montserrat Black" charset="0"/>
                <a:cs typeface="Montserrat Black" charset="0"/>
              </a:rPr>
              <a:t>DENTRO DAS</a:t>
            </a:r>
          </a:p>
          <a:p>
            <a:pPr algn="ctr"/>
            <a:r>
              <a:rPr lang="pt-BR" sz="4000" b="1" dirty="0" smtClean="0">
                <a:latin typeface="Montserrat Black" charset="0"/>
                <a:ea typeface="Montserrat Black" charset="0"/>
                <a:cs typeface="Montserrat Black" charset="0"/>
              </a:rPr>
              <a:t>MINHAS</a:t>
            </a:r>
          </a:p>
          <a:p>
            <a:pPr algn="ctr"/>
            <a:r>
              <a:rPr lang="pt-BR" sz="4000" b="1" dirty="0" smtClean="0">
                <a:latin typeface="Montserrat Black" charset="0"/>
                <a:ea typeface="Montserrat Black" charset="0"/>
                <a:cs typeface="Montserrat Black" charset="0"/>
              </a:rPr>
              <a:t>PROPOSTAS</a:t>
            </a:r>
          </a:p>
          <a:p>
            <a:pPr algn="ctr"/>
            <a:r>
              <a:rPr lang="pt-BR" sz="2000" b="1" dirty="0" smtClean="0">
                <a:latin typeface="Montserrat Black" charset="0"/>
                <a:ea typeface="Montserrat Black" charset="0"/>
                <a:cs typeface="Montserrat Black" charset="0"/>
              </a:rPr>
              <a:t>CLIQUE NO LINK NA LEGENDA</a:t>
            </a:r>
          </a:p>
          <a:p>
            <a:pPr algn="ctr"/>
            <a:endParaRPr lang="pt-BR" b="1" dirty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endParaRPr lang="pt-BR" b="1" dirty="0" smtClean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endParaRPr lang="pt-BR" b="1" dirty="0" smtClean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endParaRPr lang="pt-BR" b="1" dirty="0">
              <a:latin typeface="Montserrat Black" charset="0"/>
              <a:ea typeface="Montserrat Black" charset="0"/>
              <a:cs typeface="Montserrat Black" charset="0"/>
            </a:endParaRPr>
          </a:p>
          <a:p>
            <a:pPr algn="ctr"/>
            <a:r>
              <a:rPr lang="pt-BR" b="1" dirty="0" smtClean="0">
                <a:latin typeface="Montserrat Black" charset="0"/>
                <a:ea typeface="Montserrat Black" charset="0"/>
                <a:cs typeface="Montserrat Black" charset="0"/>
              </a:rPr>
              <a:t>#JUVENTUDECONSCIENTE</a:t>
            </a:r>
          </a:p>
          <a:p>
            <a:pPr algn="ctr"/>
            <a:r>
              <a:rPr lang="pt-BR" b="1" dirty="0" smtClean="0">
                <a:latin typeface="Montserrat Black" charset="0"/>
                <a:ea typeface="Montserrat Black" charset="0"/>
                <a:cs typeface="Montserrat Black" charset="0"/>
              </a:rPr>
              <a:t>#VOTOCONSCIENTE</a:t>
            </a:r>
            <a:endParaRPr lang="pt-BR" b="1" dirty="0">
              <a:latin typeface="Montserrat Black" charset="0"/>
              <a:ea typeface="Montserrat Black" charset="0"/>
              <a:cs typeface="Montserrat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584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25</Words>
  <Application>Microsoft Macintosh PowerPoint</Application>
  <PresentationFormat>Personalizar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Montserrat Black</vt:lpstr>
      <vt:lpstr>Arial</vt:lpstr>
      <vt:lpstr>Tema do Office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Ricardo Scantamburlo</dc:creator>
  <cp:keywords/>
  <dc:description/>
  <cp:lastModifiedBy>Ricardo Scantamburlo</cp:lastModifiedBy>
  <cp:revision>13</cp:revision>
  <dcterms:created xsi:type="dcterms:W3CDTF">2020-05-21T13:26:38Z</dcterms:created>
  <dcterms:modified xsi:type="dcterms:W3CDTF">2020-09-19T00:37:15Z</dcterms:modified>
  <cp:category/>
</cp:coreProperties>
</file>