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4"/>
  </p:notesMasterIdLst>
  <p:sldIdLst>
    <p:sldId id="257" r:id="rId2"/>
    <p:sldId id="256" r:id="rId3"/>
  </p:sldIdLst>
  <p:sldSz cx="10080625" cy="10080625"/>
  <p:notesSz cx="6858000" cy="9144000"/>
  <p:defaultTextStyle>
    <a:defPPr>
      <a:defRPr lang="pt-BR"/>
    </a:defPPr>
    <a:lvl1pPr marL="0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8"/>
    <p:restoredTop sz="94650"/>
  </p:normalViewPr>
  <p:slideViewPr>
    <p:cSldViewPr snapToGrid="0" snapToObjects="1">
      <p:cViewPr>
        <p:scale>
          <a:sx n="34" d="100"/>
          <a:sy n="34" d="100"/>
        </p:scale>
        <p:origin x="1720" y="2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9F2FC-E581-0848-B2AE-7B076BFC158B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66D2-A887-F744-8203-E1764ED4CF87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88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649770"/>
            <a:ext cx="8568531" cy="3509551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5294662"/>
            <a:ext cx="7560469" cy="2433817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536700"/>
            <a:ext cx="2173635" cy="8542864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536700"/>
            <a:ext cx="6394896" cy="8542864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2513159"/>
            <a:ext cx="8694539" cy="4193259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6746088"/>
            <a:ext cx="8694539" cy="220513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683500"/>
            <a:ext cx="4284266" cy="639606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683500"/>
            <a:ext cx="4284266" cy="639606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36702"/>
            <a:ext cx="8694539" cy="1948455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2471154"/>
            <a:ext cx="4264576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3682228"/>
            <a:ext cx="4264576" cy="5416003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2471154"/>
            <a:ext cx="4285579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3682228"/>
            <a:ext cx="4285579" cy="5416003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451426"/>
            <a:ext cx="5103316" cy="7163777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451426"/>
            <a:ext cx="5103316" cy="7163777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536702"/>
            <a:ext cx="8694539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683500"/>
            <a:ext cx="8694539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9343248"/>
            <a:ext cx="340221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51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093005" cy="88011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80625" cy="100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58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5" r="23479"/>
          <a:stretch/>
        </p:blipFill>
        <p:spPr>
          <a:xfrm>
            <a:off x="0" y="0"/>
            <a:ext cx="10080625" cy="10080625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0080625" cy="100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1661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0</Words>
  <Application>Microsoft Macintosh PowerPoint</Application>
  <PresentationFormat>Personalizar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Ricardo Scantamburlo</dc:creator>
  <cp:keywords/>
  <dc:description/>
  <cp:lastModifiedBy>Ricardo Scantamburlo</cp:lastModifiedBy>
  <cp:revision>11</cp:revision>
  <dcterms:created xsi:type="dcterms:W3CDTF">2020-05-21T13:26:38Z</dcterms:created>
  <dcterms:modified xsi:type="dcterms:W3CDTF">2020-09-19T00:40:11Z</dcterms:modified>
  <cp:category/>
</cp:coreProperties>
</file>