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5400675" cy="6480175"/>
  <p:notesSz cx="6858000" cy="9144000"/>
  <p:defaultTextStyle>
    <a:defPPr>
      <a:defRPr lang="pt-BR"/>
    </a:defPPr>
    <a:lvl1pPr marL="0" algn="l" defTabSz="712718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1pPr>
    <a:lvl2pPr marL="356360" algn="l" defTabSz="712718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2pPr>
    <a:lvl3pPr marL="712718" algn="l" defTabSz="712718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3pPr>
    <a:lvl4pPr marL="1069075" algn="l" defTabSz="712718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4pPr>
    <a:lvl5pPr marL="1425436" algn="l" defTabSz="712718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5pPr>
    <a:lvl6pPr marL="1781793" algn="l" defTabSz="712718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6pPr>
    <a:lvl7pPr marL="2138150" algn="l" defTabSz="712718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7pPr>
    <a:lvl8pPr marL="2494511" algn="l" defTabSz="712718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8pPr>
    <a:lvl9pPr marL="2850868" algn="l" defTabSz="712718" rtl="0" eaLnBrk="1" latinLnBrk="0" hangingPunct="1">
      <a:defRPr sz="1403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/>
    <p:restoredTop sz="94715"/>
  </p:normalViewPr>
  <p:slideViewPr>
    <p:cSldViewPr snapToGrid="0" snapToObjects="1">
      <p:cViewPr>
        <p:scale>
          <a:sx n="100" d="100"/>
          <a:sy n="100" d="100"/>
        </p:scale>
        <p:origin x="1272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1060529"/>
            <a:ext cx="4590574" cy="2256061"/>
          </a:xfrm>
        </p:spPr>
        <p:txBody>
          <a:bodyPr anchor="b"/>
          <a:lstStyle>
            <a:lvl1pPr algn="ctr">
              <a:defRPr sz="3544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3403592"/>
            <a:ext cx="4050506" cy="1564542"/>
          </a:xfrm>
        </p:spPr>
        <p:txBody>
          <a:bodyPr/>
          <a:lstStyle>
            <a:lvl1pPr marL="0" indent="0" algn="ctr">
              <a:buNone/>
              <a:defRPr sz="1417"/>
            </a:lvl1pPr>
            <a:lvl2pPr marL="270022" indent="0" algn="ctr">
              <a:buNone/>
              <a:defRPr sz="1181"/>
            </a:lvl2pPr>
            <a:lvl3pPr marL="540045" indent="0" algn="ctr">
              <a:buNone/>
              <a:defRPr sz="1063"/>
            </a:lvl3pPr>
            <a:lvl4pPr marL="810067" indent="0" algn="ctr">
              <a:buNone/>
              <a:defRPr sz="945"/>
            </a:lvl4pPr>
            <a:lvl5pPr marL="1080089" indent="0" algn="ctr">
              <a:buNone/>
              <a:defRPr sz="945"/>
            </a:lvl5pPr>
            <a:lvl6pPr marL="1350112" indent="0" algn="ctr">
              <a:buNone/>
              <a:defRPr sz="945"/>
            </a:lvl6pPr>
            <a:lvl7pPr marL="1620134" indent="0" algn="ctr">
              <a:buNone/>
              <a:defRPr sz="945"/>
            </a:lvl7pPr>
            <a:lvl8pPr marL="1890156" indent="0" algn="ctr">
              <a:buNone/>
              <a:defRPr sz="945"/>
            </a:lvl8pPr>
            <a:lvl9pPr marL="2160179" indent="0" algn="ctr">
              <a:buNone/>
              <a:defRPr sz="945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3C08-658B-FA44-900A-41E64D0AF1E3}" type="datetimeFigureOut">
              <a:rPr lang="pt-BR" smtClean="0"/>
              <a:t>09/06/2020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2663-75B3-AF4C-A50F-FB72DB9C4A26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3C08-658B-FA44-900A-41E64D0AF1E3}" type="datetimeFigureOut">
              <a:rPr lang="pt-BR" smtClean="0"/>
              <a:t>09/06/2020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2663-75B3-AF4C-A50F-FB72DB9C4A26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345009"/>
            <a:ext cx="1164521" cy="5491649"/>
          </a:xfrm>
        </p:spPr>
        <p:txBody>
          <a:bodyPr vert="eaVert"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345009"/>
            <a:ext cx="3426053" cy="5491649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3C08-658B-FA44-900A-41E64D0AF1E3}" type="datetimeFigureOut">
              <a:rPr lang="pt-BR" smtClean="0"/>
              <a:t>09/06/2020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2663-75B3-AF4C-A50F-FB72DB9C4A26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3C08-658B-FA44-900A-41E64D0AF1E3}" type="datetimeFigureOut">
              <a:rPr lang="pt-BR" smtClean="0"/>
              <a:t>09/06/2020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2663-75B3-AF4C-A50F-FB72DB9C4A26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1615546"/>
            <a:ext cx="4658082" cy="2695572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4336619"/>
            <a:ext cx="4658082" cy="1417538"/>
          </a:xfr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3C08-658B-FA44-900A-41E64D0AF1E3}" type="datetimeFigureOut">
              <a:rPr lang="pt-BR" smtClean="0"/>
              <a:t>09/06/2020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2663-75B3-AF4C-A50F-FB72DB9C4A26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1725046"/>
            <a:ext cx="2295287" cy="4111612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1725046"/>
            <a:ext cx="2295287" cy="4111612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3C08-658B-FA44-900A-41E64D0AF1E3}" type="datetimeFigureOut">
              <a:rPr lang="pt-BR" smtClean="0"/>
              <a:t>09/06/2020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2663-75B3-AF4C-A50F-FB72DB9C4A26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345011"/>
            <a:ext cx="4658082" cy="1252534"/>
          </a:xfrm>
        </p:spPr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1588543"/>
            <a:ext cx="2284738" cy="778521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2367064"/>
            <a:ext cx="2284738" cy="3481594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1588543"/>
            <a:ext cx="2295990" cy="778521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2367064"/>
            <a:ext cx="2295990" cy="3481594"/>
          </a:xfrm>
        </p:spPr>
        <p:txBody>
          <a:bodyPr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3C08-658B-FA44-900A-41E64D0AF1E3}" type="datetimeFigureOut">
              <a:rPr lang="pt-BR" smtClean="0"/>
              <a:t>09/06/2020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2663-75B3-AF4C-A50F-FB72DB9C4A26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3C08-658B-FA44-900A-41E64D0AF1E3}" type="datetimeFigureOut">
              <a:rPr lang="pt-BR" smtClean="0"/>
              <a:t>09/06/2020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2663-75B3-AF4C-A50F-FB72DB9C4A26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3C08-658B-FA44-900A-41E64D0AF1E3}" type="datetimeFigureOut">
              <a:rPr lang="pt-BR" smtClean="0"/>
              <a:t>09/06/2020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2663-75B3-AF4C-A50F-FB72DB9C4A26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432012"/>
            <a:ext cx="1741858" cy="1512041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933027"/>
            <a:ext cx="2734092" cy="4605124"/>
          </a:xfr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944052"/>
            <a:ext cx="1741858" cy="3601598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3C08-658B-FA44-900A-41E64D0AF1E3}" type="datetimeFigureOut">
              <a:rPr lang="pt-BR" smtClean="0"/>
              <a:t>09/06/2020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2663-75B3-AF4C-A50F-FB72DB9C4A26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432012"/>
            <a:ext cx="1741858" cy="1512041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933027"/>
            <a:ext cx="2734092" cy="4605124"/>
          </a:xfr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pt-BR" smtClean="0"/>
              <a:t>Arraste a imagem para o espaço reservado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944052"/>
            <a:ext cx="1741858" cy="3601598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pt-BR" smtClean="0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3C08-658B-FA44-900A-41E64D0AF1E3}" type="datetimeFigureOut">
              <a:rPr lang="pt-BR" smtClean="0"/>
              <a:t>09/06/2020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42663-75B3-AF4C-A50F-FB72DB9C4A26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345011"/>
            <a:ext cx="4658082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1725046"/>
            <a:ext cx="4658082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6006164"/>
            <a:ext cx="1215152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73C08-658B-FA44-900A-41E64D0AF1E3}" type="datetimeFigureOut">
              <a:rPr lang="pt-BR" smtClean="0"/>
              <a:t>09/06/2020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6006164"/>
            <a:ext cx="1822728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6006164"/>
            <a:ext cx="1215152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42663-75B3-AF4C-A50F-FB72DB9C4A26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351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69447" y="5406865"/>
            <a:ext cx="4459165" cy="7481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867" tIns="27433" rIns="54867" bIns="274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sz="2400" dirty="0" smtClean="0">
                <a:solidFill>
                  <a:srgbClr val="FFC501"/>
                </a:solidFill>
                <a:latin typeface="Nexa Light" charset="0"/>
                <a:ea typeface="Nexa Light" charset="0"/>
                <a:cs typeface="Nexa Light" charset="0"/>
              </a:rPr>
              <a:t>SÃO BERNARDO DO CAMPO</a:t>
            </a:r>
            <a:endParaRPr lang="pt-BR" sz="2400" dirty="0">
              <a:solidFill>
                <a:srgbClr val="FFC501"/>
              </a:solidFill>
              <a:latin typeface="Nexa Light" charset="0"/>
              <a:ea typeface="Nexa Light" charset="0"/>
              <a:cs typeface="Nex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8670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4</Words>
  <Application>Microsoft Macintosh PowerPoint</Application>
  <PresentationFormat>Personalizar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Nexa Light</vt:lpstr>
      <vt:lpstr>Arial</vt:lpstr>
      <vt:lpstr>Tema do Office</vt:lpstr>
      <vt:lpstr>Apresentação do PowerPoint</vt:lpstr>
    </vt:vector>
  </TitlesOfParts>
  <Manager/>
  <Company/>
  <LinksUpToDate>false</LinksUpToDate>
  <SharedDoc>false</SharedDoc>
  <HyperlinkBase/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Ricardo Scantamburlo</dc:creator>
  <cp:keywords/>
  <dc:description/>
  <cp:lastModifiedBy>Ricardo Scantamburlo</cp:lastModifiedBy>
  <cp:revision>3</cp:revision>
  <dcterms:created xsi:type="dcterms:W3CDTF">2020-06-09T18:54:11Z</dcterms:created>
  <dcterms:modified xsi:type="dcterms:W3CDTF">2020-06-09T19:06:34Z</dcterms:modified>
  <cp:category/>
</cp:coreProperties>
</file>