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691688" cy="17146588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47"/>
    <p:restoredTop sz="94650"/>
  </p:normalViewPr>
  <p:slideViewPr>
    <p:cSldViewPr snapToGrid="0" snapToObjects="1">
      <p:cViewPr>
        <p:scale>
          <a:sx n="39" d="100"/>
          <a:sy n="39" d="100"/>
        </p:scale>
        <p:origin x="2824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6877" y="2806167"/>
            <a:ext cx="8237935" cy="5969553"/>
          </a:xfrm>
        </p:spPr>
        <p:txBody>
          <a:bodyPr anchor="b"/>
          <a:lstStyle>
            <a:lvl1pPr algn="ctr">
              <a:defRPr sz="6359"/>
            </a:lvl1pPr>
          </a:lstStyle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1461" y="9005929"/>
            <a:ext cx="7268766" cy="4139788"/>
          </a:xfrm>
        </p:spPr>
        <p:txBody>
          <a:bodyPr/>
          <a:lstStyle>
            <a:lvl1pPr marL="0" indent="0" algn="ctr">
              <a:buNone/>
              <a:defRPr sz="2544"/>
            </a:lvl1pPr>
            <a:lvl2pPr marL="484586" indent="0" algn="ctr">
              <a:buNone/>
              <a:defRPr sz="2120"/>
            </a:lvl2pPr>
            <a:lvl3pPr marL="969173" indent="0" algn="ctr">
              <a:buNone/>
              <a:defRPr sz="1908"/>
            </a:lvl3pPr>
            <a:lvl4pPr marL="1453759" indent="0" algn="ctr">
              <a:buNone/>
              <a:defRPr sz="1696"/>
            </a:lvl4pPr>
            <a:lvl5pPr marL="1938345" indent="0" algn="ctr">
              <a:buNone/>
              <a:defRPr sz="1696"/>
            </a:lvl5pPr>
            <a:lvl6pPr marL="2422931" indent="0" algn="ctr">
              <a:buNone/>
              <a:defRPr sz="1696"/>
            </a:lvl6pPr>
            <a:lvl7pPr marL="2907518" indent="0" algn="ctr">
              <a:buNone/>
              <a:defRPr sz="1696"/>
            </a:lvl7pPr>
            <a:lvl8pPr marL="3392104" indent="0" algn="ctr">
              <a:buNone/>
              <a:defRPr sz="1696"/>
            </a:lvl8pPr>
            <a:lvl9pPr marL="3876690" indent="0" algn="ctr">
              <a:buNone/>
              <a:defRPr sz="1696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5615" y="912897"/>
            <a:ext cx="2089770" cy="14530941"/>
          </a:xfrm>
        </p:spPr>
        <p:txBody>
          <a:bodyPr vert="eaVert"/>
          <a:lstStyle/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304" y="912897"/>
            <a:ext cx="6148165" cy="14530941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256" y="4274745"/>
            <a:ext cx="8359081" cy="7132503"/>
          </a:xfrm>
        </p:spPr>
        <p:txBody>
          <a:bodyPr anchor="b"/>
          <a:lstStyle>
            <a:lvl1pPr>
              <a:defRPr sz="6359"/>
            </a:lvl1pPr>
          </a:lstStyle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256" y="11474724"/>
            <a:ext cx="8359081" cy="3750815"/>
          </a:xfrm>
        </p:spPr>
        <p:txBody>
          <a:bodyPr/>
          <a:lstStyle>
            <a:lvl1pPr marL="0" indent="0">
              <a:buNone/>
              <a:defRPr sz="2544">
                <a:solidFill>
                  <a:schemeClr val="tx1"/>
                </a:solidFill>
              </a:defRPr>
            </a:lvl1pPr>
            <a:lvl2pPr marL="484586" indent="0">
              <a:buNone/>
              <a:defRPr sz="2120">
                <a:solidFill>
                  <a:schemeClr val="tx1">
                    <a:tint val="75000"/>
                  </a:schemeClr>
                </a:solidFill>
              </a:defRPr>
            </a:lvl2pPr>
            <a:lvl3pPr marL="96917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3pPr>
            <a:lvl4pPr marL="1453759" indent="0">
              <a:buNone/>
              <a:defRPr sz="1696">
                <a:solidFill>
                  <a:schemeClr val="tx1">
                    <a:tint val="75000"/>
                  </a:schemeClr>
                </a:solidFill>
              </a:defRPr>
            </a:lvl4pPr>
            <a:lvl5pPr marL="1938345" indent="0">
              <a:buNone/>
              <a:defRPr sz="1696">
                <a:solidFill>
                  <a:schemeClr val="tx1">
                    <a:tint val="75000"/>
                  </a:schemeClr>
                </a:solidFill>
              </a:defRPr>
            </a:lvl5pPr>
            <a:lvl6pPr marL="2422931" indent="0">
              <a:buNone/>
              <a:defRPr sz="1696">
                <a:solidFill>
                  <a:schemeClr val="tx1">
                    <a:tint val="75000"/>
                  </a:schemeClr>
                </a:solidFill>
              </a:defRPr>
            </a:lvl6pPr>
            <a:lvl7pPr marL="2907518" indent="0">
              <a:buNone/>
              <a:defRPr sz="1696">
                <a:solidFill>
                  <a:schemeClr val="tx1">
                    <a:tint val="75000"/>
                  </a:schemeClr>
                </a:solidFill>
              </a:defRPr>
            </a:lvl7pPr>
            <a:lvl8pPr marL="3392104" indent="0">
              <a:buNone/>
              <a:defRPr sz="1696">
                <a:solidFill>
                  <a:schemeClr val="tx1">
                    <a:tint val="75000"/>
                  </a:schemeClr>
                </a:solidFill>
              </a:defRPr>
            </a:lvl8pPr>
            <a:lvl9pPr marL="3876690" indent="0">
              <a:buNone/>
              <a:defRPr sz="16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304" y="4564485"/>
            <a:ext cx="4118967" cy="1087935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6417" y="4564485"/>
            <a:ext cx="4118967" cy="1087935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66" y="912901"/>
            <a:ext cx="8359081" cy="3314214"/>
          </a:xfrm>
        </p:spPr>
        <p:txBody>
          <a:bodyPr/>
          <a:lstStyle/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67" y="4203297"/>
            <a:ext cx="4100038" cy="2059971"/>
          </a:xfrm>
        </p:spPr>
        <p:txBody>
          <a:bodyPr anchor="b"/>
          <a:lstStyle>
            <a:lvl1pPr marL="0" indent="0">
              <a:buNone/>
              <a:defRPr sz="2544" b="1"/>
            </a:lvl1pPr>
            <a:lvl2pPr marL="484586" indent="0">
              <a:buNone/>
              <a:defRPr sz="2120" b="1"/>
            </a:lvl2pPr>
            <a:lvl3pPr marL="969173" indent="0">
              <a:buNone/>
              <a:defRPr sz="1908" b="1"/>
            </a:lvl3pPr>
            <a:lvl4pPr marL="1453759" indent="0">
              <a:buNone/>
              <a:defRPr sz="1696" b="1"/>
            </a:lvl4pPr>
            <a:lvl5pPr marL="1938345" indent="0">
              <a:buNone/>
              <a:defRPr sz="1696" b="1"/>
            </a:lvl5pPr>
            <a:lvl6pPr marL="2422931" indent="0">
              <a:buNone/>
              <a:defRPr sz="1696" b="1"/>
            </a:lvl6pPr>
            <a:lvl7pPr marL="2907518" indent="0">
              <a:buNone/>
              <a:defRPr sz="1696" b="1"/>
            </a:lvl7pPr>
            <a:lvl8pPr marL="3392104" indent="0">
              <a:buNone/>
              <a:defRPr sz="1696" b="1"/>
            </a:lvl8pPr>
            <a:lvl9pPr marL="3876690" indent="0">
              <a:buNone/>
              <a:defRPr sz="1696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567" y="6263268"/>
            <a:ext cx="4100038" cy="921232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06417" y="4203297"/>
            <a:ext cx="4120230" cy="2059971"/>
          </a:xfrm>
        </p:spPr>
        <p:txBody>
          <a:bodyPr anchor="b"/>
          <a:lstStyle>
            <a:lvl1pPr marL="0" indent="0">
              <a:buNone/>
              <a:defRPr sz="2544" b="1"/>
            </a:lvl1pPr>
            <a:lvl2pPr marL="484586" indent="0">
              <a:buNone/>
              <a:defRPr sz="2120" b="1"/>
            </a:lvl2pPr>
            <a:lvl3pPr marL="969173" indent="0">
              <a:buNone/>
              <a:defRPr sz="1908" b="1"/>
            </a:lvl3pPr>
            <a:lvl4pPr marL="1453759" indent="0">
              <a:buNone/>
              <a:defRPr sz="1696" b="1"/>
            </a:lvl4pPr>
            <a:lvl5pPr marL="1938345" indent="0">
              <a:buNone/>
              <a:defRPr sz="1696" b="1"/>
            </a:lvl5pPr>
            <a:lvl6pPr marL="2422931" indent="0">
              <a:buNone/>
              <a:defRPr sz="1696" b="1"/>
            </a:lvl6pPr>
            <a:lvl7pPr marL="2907518" indent="0">
              <a:buNone/>
              <a:defRPr sz="1696" b="1"/>
            </a:lvl7pPr>
            <a:lvl8pPr marL="3392104" indent="0">
              <a:buNone/>
              <a:defRPr sz="1696" b="1"/>
            </a:lvl8pPr>
            <a:lvl9pPr marL="3876690" indent="0">
              <a:buNone/>
              <a:defRPr sz="1696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06417" y="6263268"/>
            <a:ext cx="4120230" cy="921232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66" y="1143106"/>
            <a:ext cx="3125822" cy="4000871"/>
          </a:xfrm>
        </p:spPr>
        <p:txBody>
          <a:bodyPr anchor="b"/>
          <a:lstStyle>
            <a:lvl1pPr>
              <a:defRPr sz="3392"/>
            </a:lvl1pPr>
          </a:lstStyle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230" y="2468795"/>
            <a:ext cx="4906417" cy="12185191"/>
          </a:xfrm>
        </p:spPr>
        <p:txBody>
          <a:bodyPr/>
          <a:lstStyle>
            <a:lvl1pPr>
              <a:defRPr sz="3392"/>
            </a:lvl1pPr>
            <a:lvl2pPr>
              <a:defRPr sz="2968"/>
            </a:lvl2pPr>
            <a:lvl3pPr>
              <a:defRPr sz="2544"/>
            </a:lvl3pPr>
            <a:lvl4pPr>
              <a:defRPr sz="2120"/>
            </a:lvl4pPr>
            <a:lvl5pPr>
              <a:defRPr sz="2120"/>
            </a:lvl5pPr>
            <a:lvl6pPr>
              <a:defRPr sz="2120"/>
            </a:lvl6pPr>
            <a:lvl7pPr>
              <a:defRPr sz="2120"/>
            </a:lvl7pPr>
            <a:lvl8pPr>
              <a:defRPr sz="2120"/>
            </a:lvl8pPr>
            <a:lvl9pPr>
              <a:defRPr sz="212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566" y="5143976"/>
            <a:ext cx="3125822" cy="9529853"/>
          </a:xfrm>
        </p:spPr>
        <p:txBody>
          <a:bodyPr/>
          <a:lstStyle>
            <a:lvl1pPr marL="0" indent="0">
              <a:buNone/>
              <a:defRPr sz="1696"/>
            </a:lvl1pPr>
            <a:lvl2pPr marL="484586" indent="0">
              <a:buNone/>
              <a:defRPr sz="1484"/>
            </a:lvl2pPr>
            <a:lvl3pPr marL="969173" indent="0">
              <a:buNone/>
              <a:defRPr sz="1272"/>
            </a:lvl3pPr>
            <a:lvl4pPr marL="1453759" indent="0">
              <a:buNone/>
              <a:defRPr sz="1060"/>
            </a:lvl4pPr>
            <a:lvl5pPr marL="1938345" indent="0">
              <a:buNone/>
              <a:defRPr sz="1060"/>
            </a:lvl5pPr>
            <a:lvl6pPr marL="2422931" indent="0">
              <a:buNone/>
              <a:defRPr sz="1060"/>
            </a:lvl6pPr>
            <a:lvl7pPr marL="2907518" indent="0">
              <a:buNone/>
              <a:defRPr sz="1060"/>
            </a:lvl7pPr>
            <a:lvl8pPr marL="3392104" indent="0">
              <a:buNone/>
              <a:defRPr sz="1060"/>
            </a:lvl8pPr>
            <a:lvl9pPr marL="3876690" indent="0">
              <a:buNone/>
              <a:defRPr sz="106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66" y="1143106"/>
            <a:ext cx="3125822" cy="4000871"/>
          </a:xfrm>
        </p:spPr>
        <p:txBody>
          <a:bodyPr anchor="b"/>
          <a:lstStyle>
            <a:lvl1pPr>
              <a:defRPr sz="3392"/>
            </a:lvl1pPr>
          </a:lstStyle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20230" y="2468795"/>
            <a:ext cx="4906417" cy="12185191"/>
          </a:xfrm>
        </p:spPr>
        <p:txBody>
          <a:bodyPr anchor="t"/>
          <a:lstStyle>
            <a:lvl1pPr marL="0" indent="0">
              <a:buNone/>
              <a:defRPr sz="3392"/>
            </a:lvl1pPr>
            <a:lvl2pPr marL="484586" indent="0">
              <a:buNone/>
              <a:defRPr sz="2968"/>
            </a:lvl2pPr>
            <a:lvl3pPr marL="969173" indent="0">
              <a:buNone/>
              <a:defRPr sz="2544"/>
            </a:lvl3pPr>
            <a:lvl4pPr marL="1453759" indent="0">
              <a:buNone/>
              <a:defRPr sz="2120"/>
            </a:lvl4pPr>
            <a:lvl5pPr marL="1938345" indent="0">
              <a:buNone/>
              <a:defRPr sz="2120"/>
            </a:lvl5pPr>
            <a:lvl6pPr marL="2422931" indent="0">
              <a:buNone/>
              <a:defRPr sz="2120"/>
            </a:lvl6pPr>
            <a:lvl7pPr marL="2907518" indent="0">
              <a:buNone/>
              <a:defRPr sz="2120"/>
            </a:lvl7pPr>
            <a:lvl8pPr marL="3392104" indent="0">
              <a:buNone/>
              <a:defRPr sz="2120"/>
            </a:lvl8pPr>
            <a:lvl9pPr marL="3876690" indent="0">
              <a:buNone/>
              <a:defRPr sz="2120"/>
            </a:lvl9pPr>
          </a:lstStyle>
          <a:p>
            <a:r>
              <a:rPr lang="pt-BR"/>
              <a:t>Arraste a imagem para o espaço reservado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566" y="5143976"/>
            <a:ext cx="3125822" cy="9529853"/>
          </a:xfrm>
        </p:spPr>
        <p:txBody>
          <a:bodyPr/>
          <a:lstStyle>
            <a:lvl1pPr marL="0" indent="0">
              <a:buNone/>
              <a:defRPr sz="1696"/>
            </a:lvl1pPr>
            <a:lvl2pPr marL="484586" indent="0">
              <a:buNone/>
              <a:defRPr sz="1484"/>
            </a:lvl2pPr>
            <a:lvl3pPr marL="969173" indent="0">
              <a:buNone/>
              <a:defRPr sz="1272"/>
            </a:lvl3pPr>
            <a:lvl4pPr marL="1453759" indent="0">
              <a:buNone/>
              <a:defRPr sz="1060"/>
            </a:lvl4pPr>
            <a:lvl5pPr marL="1938345" indent="0">
              <a:buNone/>
              <a:defRPr sz="1060"/>
            </a:lvl5pPr>
            <a:lvl6pPr marL="2422931" indent="0">
              <a:buNone/>
              <a:defRPr sz="1060"/>
            </a:lvl6pPr>
            <a:lvl7pPr marL="2907518" indent="0">
              <a:buNone/>
              <a:defRPr sz="1060"/>
            </a:lvl7pPr>
            <a:lvl8pPr marL="3392104" indent="0">
              <a:buNone/>
              <a:defRPr sz="1060"/>
            </a:lvl8pPr>
            <a:lvl9pPr marL="3876690" indent="0">
              <a:buNone/>
              <a:defRPr sz="106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6304" y="912901"/>
            <a:ext cx="8359081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estilo do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6304" y="4564485"/>
            <a:ext cx="8359081" cy="10879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6303" y="15892351"/>
            <a:ext cx="218063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84E53-D4D1-9B42-99CE-BD81BC261C8D}" type="datetimeFigureOut">
              <a:rPr lang="pt-BR" smtClean="0"/>
              <a:t>30/03/2020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10372" y="15892351"/>
            <a:ext cx="3270945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44755" y="15892351"/>
            <a:ext cx="218063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8574A-0747-A34E-BEC4-DEEEE9D293CC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1178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9173" rtl="0" eaLnBrk="1" latinLnBrk="0" hangingPunct="1">
        <a:lnSpc>
          <a:spcPct val="90000"/>
        </a:lnSpc>
        <a:spcBef>
          <a:spcPct val="0"/>
        </a:spcBef>
        <a:buNone/>
        <a:defRPr sz="46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2293" indent="-242293" algn="l" defTabSz="969173" rtl="0" eaLnBrk="1" latinLnBrk="0" hangingPunct="1">
        <a:lnSpc>
          <a:spcPct val="90000"/>
        </a:lnSpc>
        <a:spcBef>
          <a:spcPts val="1060"/>
        </a:spcBef>
        <a:buFont typeface="Arial" panose="020B0604020202020204" pitchFamily="34" charset="0"/>
        <a:buChar char="•"/>
        <a:defRPr sz="2968" kern="1200">
          <a:solidFill>
            <a:schemeClr val="tx1"/>
          </a:solidFill>
          <a:latin typeface="+mn-lt"/>
          <a:ea typeface="+mn-ea"/>
          <a:cs typeface="+mn-cs"/>
        </a:defRPr>
      </a:lvl1pPr>
      <a:lvl2pPr marL="726879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2544" kern="1200">
          <a:solidFill>
            <a:schemeClr val="tx1"/>
          </a:solidFill>
          <a:latin typeface="+mn-lt"/>
          <a:ea typeface="+mn-ea"/>
          <a:cs typeface="+mn-cs"/>
        </a:defRPr>
      </a:lvl2pPr>
      <a:lvl3pPr marL="1211466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2120" kern="1200">
          <a:solidFill>
            <a:schemeClr val="tx1"/>
          </a:solidFill>
          <a:latin typeface="+mn-lt"/>
          <a:ea typeface="+mn-ea"/>
          <a:cs typeface="+mn-cs"/>
        </a:defRPr>
      </a:lvl3pPr>
      <a:lvl4pPr marL="1696052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8" kern="1200">
          <a:solidFill>
            <a:schemeClr val="tx1"/>
          </a:solidFill>
          <a:latin typeface="+mn-lt"/>
          <a:ea typeface="+mn-ea"/>
          <a:cs typeface="+mn-cs"/>
        </a:defRPr>
      </a:lvl4pPr>
      <a:lvl5pPr marL="2180638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8" kern="1200">
          <a:solidFill>
            <a:schemeClr val="tx1"/>
          </a:solidFill>
          <a:latin typeface="+mn-lt"/>
          <a:ea typeface="+mn-ea"/>
          <a:cs typeface="+mn-cs"/>
        </a:defRPr>
      </a:lvl5pPr>
      <a:lvl6pPr marL="2665225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8" kern="1200">
          <a:solidFill>
            <a:schemeClr val="tx1"/>
          </a:solidFill>
          <a:latin typeface="+mn-lt"/>
          <a:ea typeface="+mn-ea"/>
          <a:cs typeface="+mn-cs"/>
        </a:defRPr>
      </a:lvl6pPr>
      <a:lvl7pPr marL="3149811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8" kern="1200">
          <a:solidFill>
            <a:schemeClr val="tx1"/>
          </a:solidFill>
          <a:latin typeface="+mn-lt"/>
          <a:ea typeface="+mn-ea"/>
          <a:cs typeface="+mn-cs"/>
        </a:defRPr>
      </a:lvl7pPr>
      <a:lvl8pPr marL="3634397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8" kern="1200">
          <a:solidFill>
            <a:schemeClr val="tx1"/>
          </a:solidFill>
          <a:latin typeface="+mn-lt"/>
          <a:ea typeface="+mn-ea"/>
          <a:cs typeface="+mn-cs"/>
        </a:defRPr>
      </a:lvl8pPr>
      <a:lvl9pPr marL="4118983" indent="-242293" algn="l" defTabSz="969173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1pPr>
      <a:lvl2pPr marL="484586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2pPr>
      <a:lvl3pPr marL="969173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3pPr>
      <a:lvl4pPr marL="1453759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4pPr>
      <a:lvl5pPr marL="1938345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5pPr>
      <a:lvl6pPr marL="2422931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6pPr>
      <a:lvl7pPr marL="2907518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7pPr>
      <a:lvl8pPr marL="3392104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8pPr>
      <a:lvl9pPr marL="3876690" algn="l" defTabSz="969173" rtl="0" eaLnBrk="1" latinLnBrk="0" hangingPunct="1">
        <a:defRPr sz="19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bgmesquita" TargetMode="External"/><Relationship Id="rId4" Type="http://schemas.openxmlformats.org/officeDocument/2006/relationships/hyperlink" Target="https://www.facebook.com/bgmesquita" TargetMode="External"/><Relationship Id="rId5" Type="http://schemas.openxmlformats.org/officeDocument/2006/relationships/hyperlink" Target="https://www.instagram.com/bgmesquita/" TargetMode="External"/><Relationship Id="rId6" Type="http://schemas.openxmlformats.org/officeDocument/2006/relationships/hyperlink" Target="http://jpmdb-sp.com.br/" TargetMode="External"/><Relationship Id="rId7" Type="http://schemas.openxmlformats.org/officeDocument/2006/relationships/hyperlink" Target="mailto:brunogabrielmesquita@gmail.com" TargetMode="External"/><Relationship Id="rId8" Type="http://schemas.openxmlformats.org/officeDocument/2006/relationships/hyperlink" Target="https://api.whatsapp.com/send?phone=5511997021577" TargetMode="External"/><Relationship Id="rId9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61260" y="6874727"/>
            <a:ext cx="6174165" cy="984661"/>
          </a:xfrm>
        </p:spPr>
        <p:txBody>
          <a:bodyPr>
            <a:normAutofit/>
          </a:bodyPr>
          <a:lstStyle/>
          <a:p>
            <a:r>
              <a:rPr lang="pt-BR" sz="5400" b="1" dirty="0" smtClean="0">
                <a:latin typeface="Montserrat" charset="0"/>
                <a:ea typeface="Montserrat" charset="0"/>
                <a:cs typeface="Montserrat" charset="0"/>
              </a:rPr>
              <a:t>SEU NOME</a:t>
            </a:r>
            <a:endParaRPr lang="pt-BR" sz="32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Oval 6">
            <a:hlinkClick r:id="rId3"/>
          </p:cNvPr>
          <p:cNvSpPr/>
          <p:nvPr/>
        </p:nvSpPr>
        <p:spPr>
          <a:xfrm>
            <a:off x="718457" y="12192000"/>
            <a:ext cx="1355272" cy="1371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Oval 7">
            <a:hlinkClick r:id="rId4"/>
          </p:cNvPr>
          <p:cNvSpPr/>
          <p:nvPr/>
        </p:nvSpPr>
        <p:spPr>
          <a:xfrm>
            <a:off x="2073729" y="11489871"/>
            <a:ext cx="1355272" cy="1371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Oval 8">
            <a:hlinkClick r:id="rId5"/>
          </p:cNvPr>
          <p:cNvSpPr/>
          <p:nvPr/>
        </p:nvSpPr>
        <p:spPr>
          <a:xfrm>
            <a:off x="3493071" y="10646228"/>
            <a:ext cx="1355272" cy="1371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Oval 9">
            <a:hlinkClick r:id="rId6"/>
          </p:cNvPr>
          <p:cNvSpPr/>
          <p:nvPr/>
        </p:nvSpPr>
        <p:spPr>
          <a:xfrm>
            <a:off x="4861203" y="9846128"/>
            <a:ext cx="1355272" cy="1371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Oval 10">
            <a:hlinkClick r:id="rId7"/>
          </p:cNvPr>
          <p:cNvSpPr/>
          <p:nvPr/>
        </p:nvSpPr>
        <p:spPr>
          <a:xfrm>
            <a:off x="6229335" y="9029700"/>
            <a:ext cx="1355272" cy="1371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Oval 11">
            <a:hlinkClick r:id="rId8"/>
          </p:cNvPr>
          <p:cNvSpPr/>
          <p:nvPr/>
        </p:nvSpPr>
        <p:spPr>
          <a:xfrm>
            <a:off x="7647697" y="8343900"/>
            <a:ext cx="1355272" cy="13716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481" y="1525361"/>
            <a:ext cx="5971023" cy="534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8996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2</Words>
  <Application>Microsoft Macintosh PowerPoint</Application>
  <PresentationFormat>Personalizar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Montserrat</vt:lpstr>
      <vt:lpstr>Arial</vt:lpstr>
      <vt:lpstr>Tema do Office</vt:lpstr>
      <vt:lpstr>SEU NOME</vt:lpstr>
    </vt:vector>
  </TitlesOfParts>
  <Manager/>
  <Company/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BRUNO GABRIEL PRESIDENTE DO JMDBSP</dc:title>
  <dc:subject/>
  <dc:creator>Ricardo Scantamburlo</dc:creator>
  <cp:keywords/>
  <dc:description/>
  <cp:lastModifiedBy>Ricardo Scantamburlo</cp:lastModifiedBy>
  <cp:revision>10</cp:revision>
  <dcterms:created xsi:type="dcterms:W3CDTF">2020-03-25T18:43:19Z</dcterms:created>
  <dcterms:modified xsi:type="dcterms:W3CDTF">2020-03-30T17:56:09Z</dcterms:modified>
  <cp:category/>
</cp:coreProperties>
</file>